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62" r:id="rId13"/>
    <p:sldId id="264" r:id="rId14"/>
    <p:sldId id="263" r:id="rId15"/>
    <p:sldId id="269" r:id="rId16"/>
    <p:sldId id="271" r:id="rId17"/>
    <p:sldId id="272" r:id="rId18"/>
    <p:sldId id="273" r:id="rId19"/>
    <p:sldId id="274" r:id="rId20"/>
    <p:sldId id="265" r:id="rId21"/>
    <p:sldId id="290" r:id="rId22"/>
    <p:sldId id="275" r:id="rId23"/>
    <p:sldId id="267" r:id="rId24"/>
    <p:sldId id="292" r:id="rId25"/>
    <p:sldId id="293" r:id="rId26"/>
    <p:sldId id="294" r:id="rId27"/>
    <p:sldId id="295" r:id="rId28"/>
    <p:sldId id="296" r:id="rId29"/>
    <p:sldId id="297" r:id="rId30"/>
    <p:sldId id="277" r:id="rId31"/>
    <p:sldId id="268" r:id="rId32"/>
    <p:sldId id="278" r:id="rId33"/>
    <p:sldId id="279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0CB1F-F373-83FA-310B-A184BE83187D}" v="237" dt="2021-12-14T00:10:04.490"/>
    <p1510:client id="{31ED13D1-D1E3-A37F-7658-5717FCE9DB4E}" v="603" dt="2021-12-14T00:39:23.315"/>
    <p1510:client id="{3409E08D-19AB-903A-55A2-87DC5687ABC2}" v="94" dt="2021-12-13T00:13:26.896"/>
    <p1510:client id="{761CA139-DD92-2B47-DDC1-0AA9B6727CED}" v="41" dt="2021-12-15T11:17:37.934"/>
    <p1510:client id="{A046D677-51A0-48D7-83B5-EFFA2E276ED3}" v="16" dt="2021-12-13T00:40:12.015"/>
    <p1510:client id="{A65BF0D5-F320-09DA-0B12-70BAFA80309C}" v="229" dt="2021-12-15T00:16:37.441"/>
    <p1510:client id="{A68140F8-09A4-4245-43EC-CCBCC0CD70CA}" v="977" dt="2021-12-13T23:26:03.256"/>
    <p1510:client id="{B964631F-B394-E14F-91E2-270F0C74362B}" v="139" dt="2021-12-15T18:15:36.958"/>
    <p1510:client id="{C5FC7F70-3327-0F73-FBAD-7C59B840D013}" v="1" dt="2021-12-14T01:10:04.429"/>
    <p1510:client id="{D5DF508D-1594-C107-741E-2CF1B99F9CBB}" v="7" dt="2021-12-14T22:01:49.471"/>
    <p1510:client id="{DBDCC92C-A986-037C-D632-1AA66578B0B5}" v="9" dt="2021-12-13T00:01:25.597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elli Regalin" userId="S::cregalin@furb.br::55426fc6-c634-418b-919a-25fbc4094978" providerId="AD" clId="Web-{D5DF508D-1594-C107-741E-2CF1B99F9CBB}"/>
    <pc:docChg chg="delSld modSld">
      <pc:chgData name="Caroline Belli Regalin" userId="S::cregalin@furb.br::55426fc6-c634-418b-919a-25fbc4094978" providerId="AD" clId="Web-{D5DF508D-1594-C107-741E-2CF1B99F9CBB}" dt="2021-12-14T22:01:49.471" v="6"/>
      <pc:docMkLst>
        <pc:docMk/>
      </pc:docMkLst>
      <pc:sldChg chg="modSp">
        <pc:chgData name="Caroline Belli Regalin" userId="S::cregalin@furb.br::55426fc6-c634-418b-919a-25fbc4094978" providerId="AD" clId="Web-{D5DF508D-1594-C107-741E-2CF1B99F9CBB}" dt="2021-12-14T22:01:42.314" v="4" actId="20577"/>
        <pc:sldMkLst>
          <pc:docMk/>
          <pc:sldMk cId="3871802796" sldId="280"/>
        </pc:sldMkLst>
        <pc:spChg chg="mod">
          <ac:chgData name="Caroline Belli Regalin" userId="S::cregalin@furb.br::55426fc6-c634-418b-919a-25fbc4094978" providerId="AD" clId="Web-{D5DF508D-1594-C107-741E-2CF1B99F9CBB}" dt="2021-12-14T22:01:42.314" v="4" actId="20577"/>
          <ac:spMkLst>
            <pc:docMk/>
            <pc:sldMk cId="3871802796" sldId="280"/>
            <ac:spMk id="3" creationId="{00000000-0000-0000-0000-000000000000}"/>
          </ac:spMkLst>
        </pc:spChg>
      </pc:sldChg>
      <pc:sldChg chg="modSp del">
        <pc:chgData name="Caroline Belli Regalin" userId="S::cregalin@furb.br::55426fc6-c634-418b-919a-25fbc4094978" providerId="AD" clId="Web-{D5DF508D-1594-C107-741E-2CF1B99F9CBB}" dt="2021-12-14T22:01:49.471" v="6"/>
        <pc:sldMkLst>
          <pc:docMk/>
          <pc:sldMk cId="3586468449" sldId="283"/>
        </pc:sldMkLst>
        <pc:spChg chg="mod">
          <ac:chgData name="Caroline Belli Regalin" userId="S::cregalin@furb.br::55426fc6-c634-418b-919a-25fbc4094978" providerId="AD" clId="Web-{D5DF508D-1594-C107-741E-2CF1B99F9CBB}" dt="2021-12-14T22:01:45.611" v="5" actId="20577"/>
          <ac:spMkLst>
            <pc:docMk/>
            <pc:sldMk cId="3586468449" sldId="283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C54619B4-0A23-875D-96AA-556E8A0FFB99}"/>
    <pc:docChg chg="addSld modSld">
      <pc:chgData name="Caroline Belli Regalin" userId="S::cregalin@furb.br::55426fc6-c634-418b-919a-25fbc4094978" providerId="AD" clId="Web-{C54619B4-0A23-875D-96AA-556E8A0FFB99}" dt="2021-12-09T23:20:55.818" v="213"/>
      <pc:docMkLst>
        <pc:docMk/>
      </pc:docMkLst>
      <pc:sldChg chg="modSp">
        <pc:chgData name="Caroline Belli Regalin" userId="S::cregalin@furb.br::55426fc6-c634-418b-919a-25fbc4094978" providerId="AD" clId="Web-{C54619B4-0A23-875D-96AA-556E8A0FFB99}" dt="2021-12-09T22:57:34.479" v="146" actId="20577"/>
        <pc:sldMkLst>
          <pc:docMk/>
          <pc:sldMk cId="626955276" sldId="260"/>
        </pc:sldMkLst>
        <pc:spChg chg="mod">
          <ac:chgData name="Caroline Belli Regalin" userId="S::cregalin@furb.br::55426fc6-c634-418b-919a-25fbc4094978" providerId="AD" clId="Web-{C54619B4-0A23-875D-96AA-556E8A0FFB99}" dt="2021-12-09T22:57:34.479" v="146" actId="20577"/>
          <ac:spMkLst>
            <pc:docMk/>
            <pc:sldMk cId="626955276" sldId="260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C54619B4-0A23-875D-96AA-556E8A0FFB99}" dt="2021-12-09T22:51:23.722" v="54" actId="20577"/>
        <pc:sldMkLst>
          <pc:docMk/>
          <pc:sldMk cId="2489010789" sldId="261"/>
        </pc:sldMkLst>
        <pc:spChg chg="mod">
          <ac:chgData name="Caroline Belli Regalin" userId="S::cregalin@furb.br::55426fc6-c634-418b-919a-25fbc4094978" providerId="AD" clId="Web-{C54619B4-0A23-875D-96AA-556E8A0FFB99}" dt="2021-12-09T22:51:23.722" v="54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C54619B4-0A23-875D-96AA-556E8A0FFB99}" dt="2021-12-09T22:58:32.808" v="154" actId="20577"/>
        <pc:sldMkLst>
          <pc:docMk/>
          <pc:sldMk cId="1958979546" sldId="262"/>
        </pc:sldMkLst>
        <pc:spChg chg="mod">
          <ac:chgData name="Caroline Belli Regalin" userId="S::cregalin@furb.br::55426fc6-c634-418b-919a-25fbc4094978" providerId="AD" clId="Web-{C54619B4-0A23-875D-96AA-556E8A0FFB99}" dt="2021-12-09T22:58:32.808" v="154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C54619B4-0A23-875D-96AA-556E8A0FFB99}" dt="2021-12-09T22:58:52.933" v="156" actId="20577"/>
        <pc:sldMkLst>
          <pc:docMk/>
          <pc:sldMk cId="1997644590" sldId="263"/>
        </pc:sldMkLst>
        <pc:spChg chg="mod">
          <ac:chgData name="Caroline Belli Regalin" userId="S::cregalin@furb.br::55426fc6-c634-418b-919a-25fbc4094978" providerId="AD" clId="Web-{C54619B4-0A23-875D-96AA-556E8A0FFB99}" dt="2021-12-09T22:58:52.933" v="156" actId="20577"/>
          <ac:spMkLst>
            <pc:docMk/>
            <pc:sldMk cId="1997644590" sldId="263"/>
            <ac:spMk id="2" creationId="{00000000-0000-0000-0000-000000000000}"/>
          </ac:spMkLst>
        </pc:spChg>
      </pc:sldChg>
      <pc:sldChg chg="addSp delSp modSp add replId">
        <pc:chgData name="Caroline Belli Regalin" userId="S::cregalin@furb.br::55426fc6-c634-418b-919a-25fbc4094978" providerId="AD" clId="Web-{C54619B4-0A23-875D-96AA-556E8A0FFB99}" dt="2021-12-09T23:20:55.818" v="213"/>
        <pc:sldMkLst>
          <pc:docMk/>
          <pc:sldMk cId="247671847" sldId="269"/>
        </pc:sldMkLst>
        <pc:spChg chg="mod">
          <ac:chgData name="Caroline Belli Regalin" userId="S::cregalin@furb.br::55426fc6-c634-418b-919a-25fbc4094978" providerId="AD" clId="Web-{C54619B4-0A23-875D-96AA-556E8A0FFB99}" dt="2021-12-09T22:59:06.543" v="159" actId="20577"/>
          <ac:spMkLst>
            <pc:docMk/>
            <pc:sldMk cId="247671847" sldId="269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C54619B4-0A23-875D-96AA-556E8A0FFB99}" dt="2021-12-09T23:05:36.287" v="173" actId="20577"/>
          <ac:spMkLst>
            <pc:docMk/>
            <pc:sldMk cId="247671847" sldId="269"/>
            <ac:spMk id="3" creationId="{00000000-0000-0000-0000-000000000000}"/>
          </ac:spMkLst>
        </pc:spChg>
        <pc:spChg chg="add del mod">
          <ac:chgData name="Caroline Belli Regalin" userId="S::cregalin@furb.br::55426fc6-c634-418b-919a-25fbc4094978" providerId="AD" clId="Web-{C54619B4-0A23-875D-96AA-556E8A0FFB99}" dt="2021-12-09T23:05:58.475" v="186"/>
          <ac:spMkLst>
            <pc:docMk/>
            <pc:sldMk cId="247671847" sldId="269"/>
            <ac:spMk id="9" creationId="{AFC65CD6-8A1E-4425-8405-E1D3C73DDC37}"/>
          </ac:spMkLst>
        </pc:spChg>
        <pc:spChg chg="add del mod">
          <ac:chgData name="Caroline Belli Regalin" userId="S::cregalin@furb.br::55426fc6-c634-418b-919a-25fbc4094978" providerId="AD" clId="Web-{C54619B4-0A23-875D-96AA-556E8A0FFB99}" dt="2021-12-09T23:05:46.068" v="182"/>
          <ac:spMkLst>
            <pc:docMk/>
            <pc:sldMk cId="247671847" sldId="269"/>
            <ac:spMk id="12" creationId="{5A3CA253-AA09-4E96-B864-D45245861F2C}"/>
          </ac:spMkLst>
        </pc:spChg>
        <pc:graphicFrameChg chg="add del">
          <ac:chgData name="Caroline Belli Regalin" userId="S::cregalin@furb.br::55426fc6-c634-418b-919a-25fbc4094978" providerId="AD" clId="Web-{C54619B4-0A23-875D-96AA-556E8A0FFB99}" dt="2021-12-09T23:02:57.253" v="165"/>
          <ac:graphicFrameMkLst>
            <pc:docMk/>
            <pc:sldMk cId="247671847" sldId="269"/>
            <ac:graphicFrameMk id="4" creationId="{E2F25AFE-0C23-49E4-8BE6-02AEF6E049E6}"/>
          </ac:graphicFrameMkLst>
        </pc:graphicFrameChg>
        <pc:graphicFrameChg chg="add del mod modGraphic">
          <ac:chgData name="Caroline Belli Regalin" userId="S::cregalin@furb.br::55426fc6-c634-418b-919a-25fbc4094978" providerId="AD" clId="Web-{C54619B4-0A23-875D-96AA-556E8A0FFB99}" dt="2021-12-09T23:04:21.817" v="169"/>
          <ac:graphicFrameMkLst>
            <pc:docMk/>
            <pc:sldMk cId="247671847" sldId="269"/>
            <ac:graphicFrameMk id="5" creationId="{9AA9ED7C-00EC-4B7C-9E84-1077AD926902}"/>
          </ac:graphicFrameMkLst>
        </pc:graphicFrameChg>
        <pc:graphicFrameChg chg="add del mod modGraphic">
          <ac:chgData name="Caroline Belli Regalin" userId="S::cregalin@furb.br::55426fc6-c634-418b-919a-25fbc4094978" providerId="AD" clId="Web-{C54619B4-0A23-875D-96AA-556E8A0FFB99}" dt="2021-12-09T23:04:36.801" v="172"/>
          <ac:graphicFrameMkLst>
            <pc:docMk/>
            <pc:sldMk cId="247671847" sldId="269"/>
            <ac:graphicFrameMk id="6" creationId="{A54DE975-C769-4B1B-A28F-91B061DDCEDA}"/>
          </ac:graphicFrameMkLst>
        </pc:graphicFrameChg>
        <pc:graphicFrameChg chg="add mod modGraphic">
          <ac:chgData name="Caroline Belli Regalin" userId="S::cregalin@furb.br::55426fc6-c634-418b-919a-25fbc4094978" providerId="AD" clId="Web-{C54619B4-0A23-875D-96AA-556E8A0FFB99}" dt="2021-12-09T23:20:55.818" v="213"/>
          <ac:graphicFrameMkLst>
            <pc:docMk/>
            <pc:sldMk cId="247671847" sldId="269"/>
            <ac:graphicFrameMk id="8" creationId="{9C4211AC-0E86-4D5F-B8E3-B6508E3B6299}"/>
          </ac:graphicFrameMkLst>
        </pc:graphicFrameChg>
        <pc:graphicFrameChg chg="add del mod">
          <ac:chgData name="Caroline Belli Regalin" userId="S::cregalin@furb.br::55426fc6-c634-418b-919a-25fbc4094978" providerId="AD" clId="Web-{C54619B4-0A23-875D-96AA-556E8A0FFB99}" dt="2021-12-09T23:05:46.068" v="183"/>
          <ac:graphicFrameMkLst>
            <pc:docMk/>
            <pc:sldMk cId="247671847" sldId="269"/>
            <ac:graphicFrameMk id="11" creationId="{5856F75F-F630-49EC-94DB-D2D56854E542}"/>
          </ac:graphicFrameMkLst>
        </pc:graphicFrameChg>
      </pc:sldChg>
    </pc:docChg>
  </pc:docChgLst>
  <pc:docChgLst>
    <pc:chgData name="Caroline Belli Regalin" userId="S::cregalin@furb.br::55426fc6-c634-418b-919a-25fbc4094978" providerId="AD" clId="Web-{2B8833D9-CF9C-D843-7CF5-0060AA8E6CDB}"/>
    <pc:docChg chg="modSld">
      <pc:chgData name="Caroline Belli Regalin" userId="S::cregalin@furb.br::55426fc6-c634-418b-919a-25fbc4094978" providerId="AD" clId="Web-{2B8833D9-CF9C-D843-7CF5-0060AA8E6CDB}" dt="2021-12-08T23:32:14.566" v="101" actId="20577"/>
      <pc:docMkLst>
        <pc:docMk/>
      </pc:docMkLst>
      <pc:sldChg chg="modSp">
        <pc:chgData name="Caroline Belli Regalin" userId="S::cregalin@furb.br::55426fc6-c634-418b-919a-25fbc4094978" providerId="AD" clId="Web-{2B8833D9-CF9C-D843-7CF5-0060AA8E6CDB}" dt="2021-12-08T23:30:38.736" v="29" actId="20577"/>
        <pc:sldMkLst>
          <pc:docMk/>
          <pc:sldMk cId="0" sldId="257"/>
        </pc:sldMkLst>
        <pc:spChg chg="mod">
          <ac:chgData name="Caroline Belli Regalin" userId="S::cregalin@furb.br::55426fc6-c634-418b-919a-25fbc4094978" providerId="AD" clId="Web-{2B8833D9-CF9C-D843-7CF5-0060AA8E6CDB}" dt="2021-12-08T23:30:23.814" v="1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2B8833D9-CF9C-D843-7CF5-0060AA8E6CDB}" dt="2021-12-08T23:30:38.736" v="2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2B8833D9-CF9C-D843-7CF5-0060AA8E6CDB}" dt="2021-12-08T23:32:08.987" v="100" actId="20577"/>
        <pc:sldMkLst>
          <pc:docMk/>
          <pc:sldMk cId="2472996622" sldId="258"/>
        </pc:sldMkLst>
        <pc:spChg chg="mod">
          <ac:chgData name="Caroline Belli Regalin" userId="S::cregalin@furb.br::55426fc6-c634-418b-919a-25fbc4094978" providerId="AD" clId="Web-{2B8833D9-CF9C-D843-7CF5-0060AA8E6CDB}" dt="2021-12-08T23:32:08.987" v="100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2B8833D9-CF9C-D843-7CF5-0060AA8E6CDB}" dt="2021-12-08T23:32:14.566" v="101" actId="20577"/>
        <pc:sldMkLst>
          <pc:docMk/>
          <pc:sldMk cId="2769194924" sldId="259"/>
        </pc:sldMkLst>
        <pc:spChg chg="mod">
          <ac:chgData name="Caroline Belli Regalin" userId="S::cregalin@furb.br::55426fc6-c634-418b-919a-25fbc4094978" providerId="AD" clId="Web-{2B8833D9-CF9C-D843-7CF5-0060AA8E6CDB}" dt="2021-12-08T23:32:14.566" v="101" actId="20577"/>
          <ac:spMkLst>
            <pc:docMk/>
            <pc:sldMk cId="2769194924" sldId="259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31ED13D1-D1E3-A37F-7658-5717FCE9DB4E}"/>
    <pc:docChg chg="addSld modSld">
      <pc:chgData name="Caroline Belli Regalin" userId="S::cregalin@furb.br::55426fc6-c634-418b-919a-25fbc4094978" providerId="AD" clId="Web-{31ED13D1-D1E3-A37F-7658-5717FCE9DB4E}" dt="2021-12-14T00:39:23.315" v="609" actId="20577"/>
      <pc:docMkLst>
        <pc:docMk/>
      </pc:docMkLst>
      <pc:sldChg chg="modSp">
        <pc:chgData name="Caroline Belli Regalin" userId="S::cregalin@furb.br::55426fc6-c634-418b-919a-25fbc4094978" providerId="AD" clId="Web-{31ED13D1-D1E3-A37F-7658-5717FCE9DB4E}" dt="2021-12-14T00:39:23.315" v="609" actId="20577"/>
        <pc:sldMkLst>
          <pc:docMk/>
          <pc:sldMk cId="2793539094" sldId="268"/>
        </pc:sldMkLst>
        <pc:spChg chg="mod">
          <ac:chgData name="Caroline Belli Regalin" userId="S::cregalin@furb.br::55426fc6-c634-418b-919a-25fbc4094978" providerId="AD" clId="Web-{31ED13D1-D1E3-A37F-7658-5717FCE9DB4E}" dt="2021-12-14T00:39:23.315" v="609" actId="20577"/>
          <ac:spMkLst>
            <pc:docMk/>
            <pc:sldMk cId="2793539094" sldId="268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31ED13D1-D1E3-A37F-7658-5717FCE9DB4E}" dt="2021-12-14T00:20:29.649" v="219" actId="20577"/>
        <pc:sldMkLst>
          <pc:docMk/>
          <pc:sldMk cId="1392205001" sldId="293"/>
        </pc:sldMkLst>
        <pc:spChg chg="mod">
          <ac:chgData name="Caroline Belli Regalin" userId="S::cregalin@furb.br::55426fc6-c634-418b-919a-25fbc4094978" providerId="AD" clId="Web-{31ED13D1-D1E3-A37F-7658-5717FCE9DB4E}" dt="2021-12-14T00:20:29.649" v="219" actId="20577"/>
          <ac:spMkLst>
            <pc:docMk/>
            <pc:sldMk cId="1392205001" sldId="293"/>
            <ac:spMk id="3" creationId="{00000000-0000-0000-0000-000000000000}"/>
          </ac:spMkLst>
        </pc:spChg>
      </pc:sldChg>
      <pc:sldChg chg="addSp delSp modSp add replId">
        <pc:chgData name="Caroline Belli Regalin" userId="S::cregalin@furb.br::55426fc6-c634-418b-919a-25fbc4094978" providerId="AD" clId="Web-{31ED13D1-D1E3-A37F-7658-5717FCE9DB4E}" dt="2021-12-14T00:15:39.361" v="202"/>
        <pc:sldMkLst>
          <pc:docMk/>
          <pc:sldMk cId="3289957544" sldId="294"/>
        </pc:sldMkLst>
        <pc:spChg chg="mod">
          <ac:chgData name="Caroline Belli Regalin" userId="S::cregalin@furb.br::55426fc6-c634-418b-919a-25fbc4094978" providerId="AD" clId="Web-{31ED13D1-D1E3-A37F-7658-5717FCE9DB4E}" dt="2021-12-14T00:13:28.796" v="90" actId="20577"/>
          <ac:spMkLst>
            <pc:docMk/>
            <pc:sldMk cId="3289957544" sldId="294"/>
            <ac:spMk id="3" creationId="{00000000-0000-0000-0000-000000000000}"/>
          </ac:spMkLst>
        </pc:spChg>
        <pc:spChg chg="add del mod">
          <ac:chgData name="Caroline Belli Regalin" userId="S::cregalin@furb.br::55426fc6-c634-418b-919a-25fbc4094978" providerId="AD" clId="Web-{31ED13D1-D1E3-A37F-7658-5717FCE9DB4E}" dt="2021-12-14T00:13:45.046" v="98"/>
          <ac:spMkLst>
            <pc:docMk/>
            <pc:sldMk cId="3289957544" sldId="294"/>
            <ac:spMk id="6" creationId="{DF082A08-4D34-46DF-A971-C70346F8FE58}"/>
          </ac:spMkLst>
        </pc:spChg>
        <pc:graphicFrameChg chg="add mod modGraphic">
          <ac:chgData name="Caroline Belli Regalin" userId="S::cregalin@furb.br::55426fc6-c634-418b-919a-25fbc4094978" providerId="AD" clId="Web-{31ED13D1-D1E3-A37F-7658-5717FCE9DB4E}" dt="2021-12-14T00:15:39.361" v="202"/>
          <ac:graphicFrameMkLst>
            <pc:docMk/>
            <pc:sldMk cId="3289957544" sldId="294"/>
            <ac:graphicFrameMk id="5" creationId="{B1E51F1B-B5EC-4FAB-A386-B7056A64C122}"/>
          </ac:graphicFrameMkLst>
        </pc:graphicFrameChg>
      </pc:sldChg>
      <pc:sldChg chg="addSp delSp modSp add replId">
        <pc:chgData name="Caroline Belli Regalin" userId="S::cregalin@furb.br::55426fc6-c634-418b-919a-25fbc4094978" providerId="AD" clId="Web-{31ED13D1-D1E3-A37F-7658-5717FCE9DB4E}" dt="2021-12-14T00:23:16.684" v="343" actId="20577"/>
        <pc:sldMkLst>
          <pc:docMk/>
          <pc:sldMk cId="2681383251" sldId="295"/>
        </pc:sldMkLst>
        <pc:spChg chg="add mod">
          <ac:chgData name="Caroline Belli Regalin" userId="S::cregalin@furb.br::55426fc6-c634-418b-919a-25fbc4094978" providerId="AD" clId="Web-{31ED13D1-D1E3-A37F-7658-5717FCE9DB4E}" dt="2021-12-14T00:23:16.684" v="343" actId="20577"/>
          <ac:spMkLst>
            <pc:docMk/>
            <pc:sldMk cId="2681383251" sldId="295"/>
            <ac:spMk id="4" creationId="{7AC7E26D-D2F0-4A70-9623-8C1A217AA521}"/>
          </ac:spMkLst>
        </pc:spChg>
        <pc:graphicFrameChg chg="del mod modGraphic">
          <ac:chgData name="Caroline Belli Regalin" userId="S::cregalin@furb.br::55426fc6-c634-418b-919a-25fbc4094978" providerId="AD" clId="Web-{31ED13D1-D1E3-A37F-7658-5717FCE9DB4E}" dt="2021-12-14T00:16:13.393" v="206"/>
          <ac:graphicFrameMkLst>
            <pc:docMk/>
            <pc:sldMk cId="2681383251" sldId="295"/>
            <ac:graphicFrameMk id="5" creationId="{B1E51F1B-B5EC-4FAB-A386-B7056A64C122}"/>
          </ac:graphicFrameMkLst>
        </pc:graphicFrameChg>
      </pc:sldChg>
      <pc:sldChg chg="modSp add replId">
        <pc:chgData name="Caroline Belli Regalin" userId="S::cregalin@furb.br::55426fc6-c634-418b-919a-25fbc4094978" providerId="AD" clId="Web-{31ED13D1-D1E3-A37F-7658-5717FCE9DB4E}" dt="2021-12-14T00:26:47.735" v="448" actId="20577"/>
        <pc:sldMkLst>
          <pc:docMk/>
          <pc:sldMk cId="507833150" sldId="296"/>
        </pc:sldMkLst>
        <pc:spChg chg="mod">
          <ac:chgData name="Caroline Belli Regalin" userId="S::cregalin@furb.br::55426fc6-c634-418b-919a-25fbc4094978" providerId="AD" clId="Web-{31ED13D1-D1E3-A37F-7658-5717FCE9DB4E}" dt="2021-12-14T00:26:47.735" v="448" actId="20577"/>
          <ac:spMkLst>
            <pc:docMk/>
            <pc:sldMk cId="507833150" sldId="296"/>
            <ac:spMk id="4" creationId="{7AC7E26D-D2F0-4A70-9623-8C1A217AA521}"/>
          </ac:spMkLst>
        </pc:spChg>
      </pc:sldChg>
      <pc:sldChg chg="modSp add replId">
        <pc:chgData name="Caroline Belli Regalin" userId="S::cregalin@furb.br::55426fc6-c634-418b-919a-25fbc4094978" providerId="AD" clId="Web-{31ED13D1-D1E3-A37F-7658-5717FCE9DB4E}" dt="2021-12-14T00:27:10.627" v="454" actId="20577"/>
        <pc:sldMkLst>
          <pc:docMk/>
          <pc:sldMk cId="654023913" sldId="297"/>
        </pc:sldMkLst>
        <pc:spChg chg="mod">
          <ac:chgData name="Caroline Belli Regalin" userId="S::cregalin@furb.br::55426fc6-c634-418b-919a-25fbc4094978" providerId="AD" clId="Web-{31ED13D1-D1E3-A37F-7658-5717FCE9DB4E}" dt="2021-12-14T00:27:10.627" v="454" actId="20577"/>
          <ac:spMkLst>
            <pc:docMk/>
            <pc:sldMk cId="654023913" sldId="297"/>
            <ac:spMk id="4" creationId="{7AC7E26D-D2F0-4A70-9623-8C1A217AA521}"/>
          </ac:spMkLst>
        </pc:spChg>
      </pc:sldChg>
    </pc:docChg>
  </pc:docChgLst>
  <pc:docChgLst>
    <pc:chgData name="Caroline Belli Regalin" userId="55426fc6-c634-418b-919a-25fbc4094978" providerId="ADAL" clId="{A046D677-51A0-48D7-83B5-EFFA2E276ED3}"/>
    <pc:docChg chg="undo custSel addSld delSld modSld">
      <pc:chgData name="Caroline Belli Regalin" userId="55426fc6-c634-418b-919a-25fbc4094978" providerId="ADAL" clId="{A046D677-51A0-48D7-83B5-EFFA2E276ED3}" dt="2021-12-13T01:06:31.454" v="978" actId="20577"/>
      <pc:docMkLst>
        <pc:docMk/>
      </pc:docMkLst>
      <pc:sldChg chg="modSp">
        <pc:chgData name="Caroline Belli Regalin" userId="55426fc6-c634-418b-919a-25fbc4094978" providerId="ADAL" clId="{A046D677-51A0-48D7-83B5-EFFA2E276ED3}" dt="2021-12-13T00:30:42.464" v="11"/>
        <pc:sldMkLst>
          <pc:docMk/>
          <pc:sldMk cId="1997644590" sldId="263"/>
        </pc:sldMkLst>
        <pc:graphicFrameChg chg="mod">
          <ac:chgData name="Caroline Belli Regalin" userId="55426fc6-c634-418b-919a-25fbc4094978" providerId="ADAL" clId="{A046D677-51A0-48D7-83B5-EFFA2E276ED3}" dt="2021-12-13T00:30:42.464" v="11"/>
          <ac:graphicFrameMkLst>
            <pc:docMk/>
            <pc:sldMk cId="1997644590" sldId="263"/>
            <ac:graphicFrameMk id="7" creationId="{5AFDB703-014D-4334-A3AF-A953DB624E52}"/>
          </ac:graphicFrameMkLst>
        </pc:graphicFrameChg>
      </pc:sldChg>
      <pc:sldChg chg="modSp mod">
        <pc:chgData name="Caroline Belli Regalin" userId="55426fc6-c634-418b-919a-25fbc4094978" providerId="ADAL" clId="{A046D677-51A0-48D7-83B5-EFFA2E276ED3}" dt="2021-12-13T01:06:31.454" v="978" actId="20577"/>
        <pc:sldMkLst>
          <pc:docMk/>
          <pc:sldMk cId="2793539094" sldId="268"/>
        </pc:sldMkLst>
        <pc:spChg chg="mod">
          <ac:chgData name="Caroline Belli Regalin" userId="55426fc6-c634-418b-919a-25fbc4094978" providerId="ADAL" clId="{A046D677-51A0-48D7-83B5-EFFA2E276ED3}" dt="2021-12-13T00:48:56.041" v="628" actId="20577"/>
          <ac:spMkLst>
            <pc:docMk/>
            <pc:sldMk cId="2793539094" sldId="268"/>
            <ac:spMk id="2" creationId="{00000000-0000-0000-0000-000000000000}"/>
          </ac:spMkLst>
        </pc:spChg>
        <pc:spChg chg="mod">
          <ac:chgData name="Caroline Belli Regalin" userId="55426fc6-c634-418b-919a-25fbc4094978" providerId="ADAL" clId="{A046D677-51A0-48D7-83B5-EFFA2E276ED3}" dt="2021-12-13T01:06:31.454" v="978" actId="20577"/>
          <ac:spMkLst>
            <pc:docMk/>
            <pc:sldMk cId="2793539094" sldId="268"/>
            <ac:spMk id="3" creationId="{00000000-0000-0000-0000-000000000000}"/>
          </ac:spMkLst>
        </pc:spChg>
      </pc:sldChg>
      <pc:sldChg chg="modSp mod">
        <pc:chgData name="Caroline Belli Regalin" userId="55426fc6-c634-418b-919a-25fbc4094978" providerId="ADAL" clId="{A046D677-51A0-48D7-83B5-EFFA2E276ED3}" dt="2021-12-09T23:19:19.455" v="7" actId="12385"/>
        <pc:sldMkLst>
          <pc:docMk/>
          <pc:sldMk cId="247671847" sldId="269"/>
        </pc:sldMkLst>
        <pc:graphicFrameChg chg="modGraphic">
          <ac:chgData name="Caroline Belli Regalin" userId="55426fc6-c634-418b-919a-25fbc4094978" providerId="ADAL" clId="{A046D677-51A0-48D7-83B5-EFFA2E276ED3}" dt="2021-12-09T23:19:19.455" v="7" actId="12385"/>
          <ac:graphicFrameMkLst>
            <pc:docMk/>
            <pc:sldMk cId="247671847" sldId="269"/>
            <ac:graphicFrameMk id="8" creationId="{9C4211AC-0E86-4D5F-B8E3-B6508E3B6299}"/>
          </ac:graphicFrameMkLst>
        </pc:graphicFrameChg>
      </pc:sldChg>
      <pc:sldChg chg="modSp">
        <pc:chgData name="Caroline Belli Regalin" userId="55426fc6-c634-418b-919a-25fbc4094978" providerId="ADAL" clId="{A046D677-51A0-48D7-83B5-EFFA2E276ED3}" dt="2021-12-13T00:31:18.363" v="17"/>
        <pc:sldMkLst>
          <pc:docMk/>
          <pc:sldMk cId="3970635186" sldId="271"/>
        </pc:sldMkLst>
        <pc:graphicFrameChg chg="mod">
          <ac:chgData name="Caroline Belli Regalin" userId="55426fc6-c634-418b-919a-25fbc4094978" providerId="ADAL" clId="{A046D677-51A0-48D7-83B5-EFFA2E276ED3}" dt="2021-12-13T00:31:18.363" v="17"/>
          <ac:graphicFrameMkLst>
            <pc:docMk/>
            <pc:sldMk cId="3970635186" sldId="271"/>
            <ac:graphicFrameMk id="8" creationId="{9C4211AC-0E86-4D5F-B8E3-B6508E3B6299}"/>
          </ac:graphicFrameMkLst>
        </pc:graphicFrameChg>
      </pc:sldChg>
      <pc:sldChg chg="addSp modSp del mod">
        <pc:chgData name="Caroline Belli Regalin" userId="55426fc6-c634-418b-919a-25fbc4094978" providerId="ADAL" clId="{A046D677-51A0-48D7-83B5-EFFA2E276ED3}" dt="2021-12-13T00:45:40.738" v="623" actId="2696"/>
        <pc:sldMkLst>
          <pc:docMk/>
          <pc:sldMk cId="3269254085" sldId="276"/>
        </pc:sldMkLst>
        <pc:spChg chg="mod">
          <ac:chgData name="Caroline Belli Regalin" userId="55426fc6-c634-418b-919a-25fbc4094978" providerId="ADAL" clId="{A046D677-51A0-48D7-83B5-EFFA2E276ED3}" dt="2021-12-13T00:30:51.984" v="13" actId="1076"/>
          <ac:spMkLst>
            <pc:docMk/>
            <pc:sldMk cId="3269254085" sldId="276"/>
            <ac:spMk id="3" creationId="{00000000-0000-0000-0000-000000000000}"/>
          </ac:spMkLst>
        </pc:spChg>
        <pc:spChg chg="add mod">
          <ac:chgData name="Caroline Belli Regalin" userId="55426fc6-c634-418b-919a-25fbc4094978" providerId="ADAL" clId="{A046D677-51A0-48D7-83B5-EFFA2E276ED3}" dt="2021-12-13T00:07:31.086" v="10" actId="1076"/>
          <ac:spMkLst>
            <pc:docMk/>
            <pc:sldMk cId="3269254085" sldId="276"/>
            <ac:spMk id="5" creationId="{052D6E98-012D-4EBC-8650-6D6C464E9BE5}"/>
          </ac:spMkLst>
        </pc:spChg>
        <pc:graphicFrameChg chg="add mod modGraphic">
          <ac:chgData name="Caroline Belli Regalin" userId="55426fc6-c634-418b-919a-25fbc4094978" providerId="ADAL" clId="{A046D677-51A0-48D7-83B5-EFFA2E276ED3}" dt="2021-12-13T00:32:06.253" v="33" actId="20577"/>
          <ac:graphicFrameMkLst>
            <pc:docMk/>
            <pc:sldMk cId="3269254085" sldId="276"/>
            <ac:graphicFrameMk id="4" creationId="{DAF7FD4B-4E82-46AD-B9AA-39C5B507B771}"/>
          </ac:graphicFrameMkLst>
        </pc:graphicFrameChg>
      </pc:sldChg>
      <pc:sldChg chg="addSp delSp modSp add mod">
        <pc:chgData name="Caroline Belli Regalin" userId="55426fc6-c634-418b-919a-25fbc4094978" providerId="ADAL" clId="{A046D677-51A0-48D7-83B5-EFFA2E276ED3}" dt="2021-12-13T00:45:36.282" v="622" actId="20577"/>
        <pc:sldMkLst>
          <pc:docMk/>
          <pc:sldMk cId="3202843244" sldId="277"/>
        </pc:sldMkLst>
        <pc:spChg chg="mod">
          <ac:chgData name="Caroline Belli Regalin" userId="55426fc6-c634-418b-919a-25fbc4094978" providerId="ADAL" clId="{A046D677-51A0-48D7-83B5-EFFA2E276ED3}" dt="2021-12-13T00:44:53.139" v="594" actId="1076"/>
          <ac:spMkLst>
            <pc:docMk/>
            <pc:sldMk cId="3202843244" sldId="277"/>
            <ac:spMk id="2" creationId="{00000000-0000-0000-0000-000000000000}"/>
          </ac:spMkLst>
        </pc:spChg>
        <pc:graphicFrameChg chg="del">
          <ac:chgData name="Caroline Belli Regalin" userId="55426fc6-c634-418b-919a-25fbc4094978" providerId="ADAL" clId="{A046D677-51A0-48D7-83B5-EFFA2E276ED3}" dt="2021-12-13T00:32:15.444" v="35" actId="478"/>
          <ac:graphicFrameMkLst>
            <pc:docMk/>
            <pc:sldMk cId="3202843244" sldId="277"/>
            <ac:graphicFrameMk id="4" creationId="{DAF7FD4B-4E82-46AD-B9AA-39C5B507B771}"/>
          </ac:graphicFrameMkLst>
        </pc:graphicFrameChg>
        <pc:graphicFrameChg chg="add mod modGraphic">
          <ac:chgData name="Caroline Belli Regalin" userId="55426fc6-c634-418b-919a-25fbc4094978" providerId="ADAL" clId="{A046D677-51A0-48D7-83B5-EFFA2E276ED3}" dt="2021-12-13T00:45:36.282" v="622" actId="20577"/>
          <ac:graphicFrameMkLst>
            <pc:docMk/>
            <pc:sldMk cId="3202843244" sldId="277"/>
            <ac:graphicFrameMk id="5" creationId="{F2CB85DA-9A57-48C1-AC8B-ABC6D78F7E3A}"/>
          </ac:graphicFrameMkLst>
        </pc:graphicFrameChg>
      </pc:sldChg>
      <pc:sldChg chg="modSp add mod">
        <pc:chgData name="Caroline Belli Regalin" userId="55426fc6-c634-418b-919a-25fbc4094978" providerId="ADAL" clId="{A046D677-51A0-48D7-83B5-EFFA2E276ED3}" dt="2021-12-13T01:06:18.286" v="965" actId="27636"/>
        <pc:sldMkLst>
          <pc:docMk/>
          <pc:sldMk cId="1922226661" sldId="278"/>
        </pc:sldMkLst>
        <pc:spChg chg="mod">
          <ac:chgData name="Caroline Belli Regalin" userId="55426fc6-c634-418b-919a-25fbc4094978" providerId="ADAL" clId="{A046D677-51A0-48D7-83B5-EFFA2E276ED3}" dt="2021-12-13T00:49:01.462" v="629" actId="20577"/>
          <ac:spMkLst>
            <pc:docMk/>
            <pc:sldMk cId="1922226661" sldId="278"/>
            <ac:spMk id="2" creationId="{00000000-0000-0000-0000-000000000000}"/>
          </ac:spMkLst>
        </pc:spChg>
        <pc:spChg chg="mod">
          <ac:chgData name="Caroline Belli Regalin" userId="55426fc6-c634-418b-919a-25fbc4094978" providerId="ADAL" clId="{A046D677-51A0-48D7-83B5-EFFA2E276ED3}" dt="2021-12-13T01:06:18.286" v="965" actId="27636"/>
          <ac:spMkLst>
            <pc:docMk/>
            <pc:sldMk cId="1922226661" sldId="278"/>
            <ac:spMk id="3" creationId="{00000000-0000-0000-0000-000000000000}"/>
          </ac:spMkLst>
        </pc:spChg>
      </pc:sldChg>
      <pc:sldChg chg="delSp modSp add mod">
        <pc:chgData name="Caroline Belli Regalin" userId="55426fc6-c634-418b-919a-25fbc4094978" providerId="ADAL" clId="{A046D677-51A0-48D7-83B5-EFFA2E276ED3}" dt="2021-12-13T00:49:26.118" v="642" actId="20577"/>
        <pc:sldMkLst>
          <pc:docMk/>
          <pc:sldMk cId="3284451307" sldId="279"/>
        </pc:sldMkLst>
        <pc:spChg chg="mod">
          <ac:chgData name="Caroline Belli Regalin" userId="55426fc6-c634-418b-919a-25fbc4094978" providerId="ADAL" clId="{A046D677-51A0-48D7-83B5-EFFA2E276ED3}" dt="2021-12-13T00:49:26.118" v="642" actId="20577"/>
          <ac:spMkLst>
            <pc:docMk/>
            <pc:sldMk cId="3284451307" sldId="279"/>
            <ac:spMk id="2" creationId="{00000000-0000-0000-0000-000000000000}"/>
          </ac:spMkLst>
        </pc:spChg>
        <pc:spChg chg="del">
          <ac:chgData name="Caroline Belli Regalin" userId="55426fc6-c634-418b-919a-25fbc4094978" providerId="ADAL" clId="{A046D677-51A0-48D7-83B5-EFFA2E276ED3}" dt="2021-12-13T00:49:17.392" v="632" actId="478"/>
          <ac:spMkLst>
            <pc:docMk/>
            <pc:sldMk cId="3284451307" sldId="279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B964631F-B394-E14F-91E2-270F0C74362B}"/>
    <pc:docChg chg="delSld modSld sldOrd">
      <pc:chgData name="Caroline Belli Regalin" userId="S::cregalin@furb.br::55426fc6-c634-418b-919a-25fbc4094978" providerId="AD" clId="Web-{B964631F-B394-E14F-91E2-270F0C74362B}" dt="2021-12-15T18:15:36.958" v="113"/>
      <pc:docMkLst>
        <pc:docMk/>
      </pc:docMkLst>
      <pc:sldChg chg="modSp">
        <pc:chgData name="Caroline Belli Regalin" userId="S::cregalin@furb.br::55426fc6-c634-418b-919a-25fbc4094978" providerId="AD" clId="Web-{B964631F-B394-E14F-91E2-270F0C74362B}" dt="2021-12-15T16:18:36.708" v="19" actId="20577"/>
        <pc:sldMkLst>
          <pc:docMk/>
          <pc:sldMk cId="2769194924" sldId="259"/>
        </pc:sldMkLst>
        <pc:spChg chg="mod">
          <ac:chgData name="Caroline Belli Regalin" userId="S::cregalin@furb.br::55426fc6-c634-418b-919a-25fbc4094978" providerId="AD" clId="Web-{B964631F-B394-E14F-91E2-270F0C74362B}" dt="2021-12-15T16:18:36.708" v="19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B964631F-B394-E14F-91E2-270F0C74362B}" dt="2021-12-15T16:29:12.029" v="45" actId="20577"/>
        <pc:sldMkLst>
          <pc:docMk/>
          <pc:sldMk cId="1958979546" sldId="262"/>
        </pc:sldMkLst>
        <pc:spChg chg="mod">
          <ac:chgData name="Caroline Belli Regalin" userId="S::cregalin@furb.br::55426fc6-c634-418b-919a-25fbc4094978" providerId="AD" clId="Web-{B964631F-B394-E14F-91E2-270F0C74362B}" dt="2021-12-15T16:29:12.029" v="45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ord">
        <pc:chgData name="Caroline Belli Regalin" userId="S::cregalin@furb.br::55426fc6-c634-418b-919a-25fbc4094978" providerId="AD" clId="Web-{B964631F-B394-E14F-91E2-270F0C74362B}" dt="2021-12-15T16:30:29.656" v="46"/>
        <pc:sldMkLst>
          <pc:docMk/>
          <pc:sldMk cId="2007070856" sldId="264"/>
        </pc:sldMkLst>
      </pc:sldChg>
      <pc:sldChg chg="modSp">
        <pc:chgData name="Caroline Belli Regalin" userId="S::cregalin@furb.br::55426fc6-c634-418b-919a-25fbc4094978" providerId="AD" clId="Web-{B964631F-B394-E14F-91E2-270F0C74362B}" dt="2021-12-15T16:31:52.817" v="51"/>
        <pc:sldMkLst>
          <pc:docMk/>
          <pc:sldMk cId="3970635186" sldId="271"/>
        </pc:sldMkLst>
        <pc:graphicFrameChg chg="mod modGraphic">
          <ac:chgData name="Caroline Belli Regalin" userId="S::cregalin@furb.br::55426fc6-c634-418b-919a-25fbc4094978" providerId="AD" clId="Web-{B964631F-B394-E14F-91E2-270F0C74362B}" dt="2021-12-15T16:31:52.817" v="51"/>
          <ac:graphicFrameMkLst>
            <pc:docMk/>
            <pc:sldMk cId="3970635186" sldId="271"/>
            <ac:graphicFrameMk id="8" creationId="{9C4211AC-0E86-4D5F-B8E3-B6508E3B6299}"/>
          </ac:graphicFrameMkLst>
        </pc:graphicFrameChg>
      </pc:sldChg>
      <pc:sldChg chg="addSp delSp modSp">
        <pc:chgData name="Caroline Belli Regalin" userId="S::cregalin@furb.br::55426fc6-c634-418b-919a-25fbc4094978" providerId="AD" clId="Web-{B964631F-B394-E14F-91E2-270F0C74362B}" dt="2021-12-15T16:40:58.052" v="99"/>
        <pc:sldMkLst>
          <pc:docMk/>
          <pc:sldMk cId="3709346945" sldId="272"/>
        </pc:sldMkLst>
        <pc:spChg chg="mod">
          <ac:chgData name="Caroline Belli Regalin" userId="S::cregalin@furb.br::55426fc6-c634-418b-919a-25fbc4094978" providerId="AD" clId="Web-{B964631F-B394-E14F-91E2-270F0C74362B}" dt="2021-12-15T16:38:56.189" v="80" actId="14100"/>
          <ac:spMkLst>
            <pc:docMk/>
            <pc:sldMk cId="3709346945" sldId="272"/>
            <ac:spMk id="2" creationId="{A61BB8CD-D26C-4830-8871-D471519C6099}"/>
          </ac:spMkLst>
        </pc:spChg>
        <pc:picChg chg="del mod">
          <ac:chgData name="Caroline Belli Regalin" userId="S::cregalin@furb.br::55426fc6-c634-418b-919a-25fbc4094978" providerId="AD" clId="Web-{B964631F-B394-E14F-91E2-270F0C74362B}" dt="2021-12-15T16:33:23.898" v="53"/>
          <ac:picMkLst>
            <pc:docMk/>
            <pc:sldMk cId="3709346945" sldId="272"/>
            <ac:picMk id="4" creationId="{7226C667-73BA-48E2-864E-72306137EF7C}"/>
          </ac:picMkLst>
        </pc:picChg>
        <pc:picChg chg="add del mod">
          <ac:chgData name="Caroline Belli Regalin" userId="S::cregalin@furb.br::55426fc6-c634-418b-919a-25fbc4094978" providerId="AD" clId="Web-{B964631F-B394-E14F-91E2-270F0C74362B}" dt="2021-12-15T16:33:35.367" v="58"/>
          <ac:picMkLst>
            <pc:docMk/>
            <pc:sldMk cId="3709346945" sldId="272"/>
            <ac:picMk id="5" creationId="{28B15725-9E5D-4A83-BD24-A34AF1FDF3A9}"/>
          </ac:picMkLst>
        </pc:picChg>
        <pc:picChg chg="add del mod ord">
          <ac:chgData name="Caroline Belli Regalin" userId="S::cregalin@furb.br::55426fc6-c634-418b-919a-25fbc4094978" providerId="AD" clId="Web-{B964631F-B394-E14F-91E2-270F0C74362B}" dt="2021-12-15T16:40:39.177" v="94"/>
          <ac:picMkLst>
            <pc:docMk/>
            <pc:sldMk cId="3709346945" sldId="272"/>
            <ac:picMk id="6" creationId="{C303E294-E7C9-41BE-AF0B-AB9658430E8F}"/>
          </ac:picMkLst>
        </pc:picChg>
        <pc:picChg chg="add mod ord">
          <ac:chgData name="Caroline Belli Regalin" userId="S::cregalin@furb.br::55426fc6-c634-418b-919a-25fbc4094978" providerId="AD" clId="Web-{B964631F-B394-E14F-91E2-270F0C74362B}" dt="2021-12-15T16:40:58.052" v="99"/>
          <ac:picMkLst>
            <pc:docMk/>
            <pc:sldMk cId="3709346945" sldId="272"/>
            <ac:picMk id="7" creationId="{CA6D75D7-A653-4585-8BD7-C9A7B14D41BF}"/>
          </ac:picMkLst>
        </pc:picChg>
      </pc:sldChg>
      <pc:sldChg chg="modSp">
        <pc:chgData name="Caroline Belli Regalin" userId="S::cregalin@furb.br::55426fc6-c634-418b-919a-25fbc4094978" providerId="AD" clId="Web-{B964631F-B394-E14F-91E2-270F0C74362B}" dt="2021-12-15T16:39:21.018" v="93" actId="14100"/>
        <pc:sldMkLst>
          <pc:docMk/>
          <pc:sldMk cId="1953606588" sldId="273"/>
        </pc:sldMkLst>
        <pc:spChg chg="mod">
          <ac:chgData name="Caroline Belli Regalin" userId="S::cregalin@furb.br::55426fc6-c634-418b-919a-25fbc4094978" providerId="AD" clId="Web-{B964631F-B394-E14F-91E2-270F0C74362B}" dt="2021-12-15T16:39:21.018" v="93" actId="14100"/>
          <ac:spMkLst>
            <pc:docMk/>
            <pc:sldMk cId="1953606588" sldId="273"/>
            <ac:spMk id="5" creationId="{47980AB3-206B-4554-B5A7-AD910FC3E1D4}"/>
          </ac:spMkLst>
        </pc:spChg>
      </pc:sldChg>
      <pc:sldChg chg="modSp">
        <pc:chgData name="Caroline Belli Regalin" userId="S::cregalin@furb.br::55426fc6-c634-418b-919a-25fbc4094978" providerId="AD" clId="Web-{B964631F-B394-E14F-91E2-270F0C74362B}" dt="2021-12-15T16:21:49.636" v="34" actId="20577"/>
        <pc:sldMkLst>
          <pc:docMk/>
          <pc:sldMk cId="3297121642" sldId="282"/>
        </pc:sldMkLst>
        <pc:spChg chg="mod">
          <ac:chgData name="Caroline Belli Regalin" userId="S::cregalin@furb.br::55426fc6-c634-418b-919a-25fbc4094978" providerId="AD" clId="Web-{B964631F-B394-E14F-91E2-270F0C74362B}" dt="2021-12-15T16:21:49.636" v="34" actId="20577"/>
          <ac:spMkLst>
            <pc:docMk/>
            <pc:sldMk cId="3297121642" sldId="282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B964631F-B394-E14F-91E2-270F0C74362B}" dt="2021-12-15T16:23:41.436" v="37" actId="1076"/>
        <pc:sldMkLst>
          <pc:docMk/>
          <pc:sldMk cId="984418681" sldId="284"/>
        </pc:sldMkLst>
        <pc:spChg chg="mod">
          <ac:chgData name="Caroline Belli Regalin" userId="S::cregalin@furb.br::55426fc6-c634-418b-919a-25fbc4094978" providerId="AD" clId="Web-{B964631F-B394-E14F-91E2-270F0C74362B}" dt="2021-12-15T16:23:39.202" v="36" actId="20577"/>
          <ac:spMkLst>
            <pc:docMk/>
            <pc:sldMk cId="984418681" sldId="284"/>
            <ac:spMk id="6" creationId="{C82D309A-50DD-4D1E-A48D-BCEDA212E8E7}"/>
          </ac:spMkLst>
        </pc:spChg>
        <pc:picChg chg="mod">
          <ac:chgData name="Caroline Belli Regalin" userId="S::cregalin@furb.br::55426fc6-c634-418b-919a-25fbc4094978" providerId="AD" clId="Web-{B964631F-B394-E14F-91E2-270F0C74362B}" dt="2021-12-15T16:23:41.436" v="37" actId="1076"/>
          <ac:picMkLst>
            <pc:docMk/>
            <pc:sldMk cId="984418681" sldId="284"/>
            <ac:picMk id="4" creationId="{7FE8DA5E-4F2B-4672-9AE0-31A0270CC14E}"/>
          </ac:picMkLst>
        </pc:picChg>
      </pc:sldChg>
      <pc:sldChg chg="del">
        <pc:chgData name="Caroline Belli Regalin" userId="S::cregalin@furb.br::55426fc6-c634-418b-919a-25fbc4094978" providerId="AD" clId="Web-{B964631F-B394-E14F-91E2-270F0C74362B}" dt="2021-12-15T18:15:34.302" v="112"/>
        <pc:sldMkLst>
          <pc:docMk/>
          <pc:sldMk cId="1865611980" sldId="289"/>
        </pc:sldMkLst>
      </pc:sldChg>
      <pc:sldChg chg="del">
        <pc:chgData name="Caroline Belli Regalin" userId="S::cregalin@furb.br::55426fc6-c634-418b-919a-25fbc4094978" providerId="AD" clId="Web-{B964631F-B394-E14F-91E2-270F0C74362B}" dt="2021-12-15T18:15:36.958" v="113"/>
        <pc:sldMkLst>
          <pc:docMk/>
          <pc:sldMk cId="3502485228" sldId="291"/>
        </pc:sldMkLst>
      </pc:sldChg>
      <pc:sldChg chg="modSp">
        <pc:chgData name="Caroline Belli Regalin" userId="S::cregalin@furb.br::55426fc6-c634-418b-919a-25fbc4094978" providerId="AD" clId="Web-{B964631F-B394-E14F-91E2-270F0C74362B}" dt="2021-12-15T17:10:27.682" v="111" actId="20577"/>
        <pc:sldMkLst>
          <pc:docMk/>
          <pc:sldMk cId="2681383251" sldId="295"/>
        </pc:sldMkLst>
        <pc:spChg chg="mod">
          <ac:chgData name="Caroline Belli Regalin" userId="S::cregalin@furb.br::55426fc6-c634-418b-919a-25fbc4094978" providerId="AD" clId="Web-{B964631F-B394-E14F-91E2-270F0C74362B}" dt="2021-12-15T17:10:27.682" v="111" actId="20577"/>
          <ac:spMkLst>
            <pc:docMk/>
            <pc:sldMk cId="2681383251" sldId="295"/>
            <ac:spMk id="4" creationId="{7AC7E26D-D2F0-4A70-9623-8C1A217AA521}"/>
          </ac:spMkLst>
        </pc:spChg>
      </pc:sldChg>
    </pc:docChg>
  </pc:docChgLst>
  <pc:docChgLst>
    <pc:chgData name="Caroline Belli Regalin" userId="S::cregalin@furb.br::55426fc6-c634-418b-919a-25fbc4094978" providerId="AD" clId="Web-{DBDCC92C-A986-037C-D632-1AA66578B0B5}"/>
    <pc:docChg chg="modSld">
      <pc:chgData name="Caroline Belli Regalin" userId="S::cregalin@furb.br::55426fc6-c634-418b-919a-25fbc4094978" providerId="AD" clId="Web-{DBDCC92C-A986-037C-D632-1AA66578B0B5}" dt="2021-12-13T00:01:25.597" v="11" actId="20577"/>
      <pc:docMkLst>
        <pc:docMk/>
      </pc:docMkLst>
      <pc:sldChg chg="modSp">
        <pc:chgData name="Caroline Belli Regalin" userId="S::cregalin@furb.br::55426fc6-c634-418b-919a-25fbc4094978" providerId="AD" clId="Web-{DBDCC92C-A986-037C-D632-1AA66578B0B5}" dt="2021-12-12T23:57:27.624" v="6" actId="20577"/>
        <pc:sldMkLst>
          <pc:docMk/>
          <pc:sldMk cId="3487219581" sldId="267"/>
        </pc:sldMkLst>
        <pc:spChg chg="mod">
          <ac:chgData name="Caroline Belli Regalin" userId="S::cregalin@furb.br::55426fc6-c634-418b-919a-25fbc4094978" providerId="AD" clId="Web-{DBDCC92C-A986-037C-D632-1AA66578B0B5}" dt="2021-12-12T23:57:27.624" v="6" actId="20577"/>
          <ac:spMkLst>
            <pc:docMk/>
            <pc:sldMk cId="3487219581" sldId="267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DBDCC92C-A986-037C-D632-1AA66578B0B5}" dt="2021-12-13T00:01:25.597" v="11" actId="20577"/>
        <pc:sldMkLst>
          <pc:docMk/>
          <pc:sldMk cId="3269254085" sldId="276"/>
        </pc:sldMkLst>
        <pc:spChg chg="mod">
          <ac:chgData name="Caroline Belli Regalin" userId="S::cregalin@furb.br::55426fc6-c634-418b-919a-25fbc4094978" providerId="AD" clId="Web-{DBDCC92C-A986-037C-D632-1AA66578B0B5}" dt="2021-12-13T00:01:25.597" v="11" actId="20577"/>
          <ac:spMkLst>
            <pc:docMk/>
            <pc:sldMk cId="3269254085" sldId="276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3409E08D-19AB-903A-55A2-87DC5687ABC2}"/>
    <pc:docChg chg="modSld">
      <pc:chgData name="Caroline Belli Regalin" userId="S::cregalin@furb.br::55426fc6-c634-418b-919a-25fbc4094978" providerId="AD" clId="Web-{3409E08D-19AB-903A-55A2-87DC5687ABC2}" dt="2021-12-13T00:13:16.755" v="89"/>
      <pc:docMkLst>
        <pc:docMk/>
      </pc:docMkLst>
      <pc:sldChg chg="delSp modSp">
        <pc:chgData name="Caroline Belli Regalin" userId="S::cregalin@furb.br::55426fc6-c634-418b-919a-25fbc4094978" providerId="AD" clId="Web-{3409E08D-19AB-903A-55A2-87DC5687ABC2}" dt="2021-12-13T00:13:16.755" v="89"/>
        <pc:sldMkLst>
          <pc:docMk/>
          <pc:sldMk cId="3269254085" sldId="276"/>
        </pc:sldMkLst>
        <pc:spChg chg="del mod">
          <ac:chgData name="Caroline Belli Regalin" userId="S::cregalin@furb.br::55426fc6-c634-418b-919a-25fbc4094978" providerId="AD" clId="Web-{3409E08D-19AB-903A-55A2-87DC5687ABC2}" dt="2021-12-13T00:12:16.483" v="49"/>
          <ac:spMkLst>
            <pc:docMk/>
            <pc:sldMk cId="3269254085" sldId="276"/>
            <ac:spMk id="5" creationId="{052D6E98-012D-4EBC-8650-6D6C464E9BE5}"/>
          </ac:spMkLst>
        </pc:spChg>
        <pc:graphicFrameChg chg="mod modGraphic">
          <ac:chgData name="Caroline Belli Regalin" userId="S::cregalin@furb.br::55426fc6-c634-418b-919a-25fbc4094978" providerId="AD" clId="Web-{3409E08D-19AB-903A-55A2-87DC5687ABC2}" dt="2021-12-13T00:13:16.755" v="89"/>
          <ac:graphicFrameMkLst>
            <pc:docMk/>
            <pc:sldMk cId="3269254085" sldId="276"/>
            <ac:graphicFrameMk id="4" creationId="{DAF7FD4B-4E82-46AD-B9AA-39C5B507B771}"/>
          </ac:graphicFrameMkLst>
        </pc:graphicFrameChg>
      </pc:sldChg>
    </pc:docChg>
  </pc:docChgLst>
  <pc:docChgLst>
    <pc:chgData name="Caroline Belli Regalin" userId="S::cregalin@furb.br::55426fc6-c634-418b-919a-25fbc4094978" providerId="AD" clId="Web-{C5FC7F70-3327-0F73-FBAD-7C59B840D013}"/>
    <pc:docChg chg="delSld">
      <pc:chgData name="Caroline Belli Regalin" userId="S::cregalin@furb.br::55426fc6-c634-418b-919a-25fbc4094978" providerId="AD" clId="Web-{C5FC7F70-3327-0F73-FBAD-7C59B840D013}" dt="2021-12-14T01:10:04.429" v="0"/>
      <pc:docMkLst>
        <pc:docMk/>
      </pc:docMkLst>
      <pc:sldChg chg="del">
        <pc:chgData name="Caroline Belli Regalin" userId="S::cregalin@furb.br::55426fc6-c634-418b-919a-25fbc4094978" providerId="AD" clId="Web-{C5FC7F70-3327-0F73-FBAD-7C59B840D013}" dt="2021-12-14T01:10:04.429" v="0"/>
        <pc:sldMkLst>
          <pc:docMk/>
          <pc:sldMk cId="1069685104" sldId="281"/>
        </pc:sldMkLst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A65BF0D5-F320-09DA-0B12-70BAFA80309C}"/>
    <pc:docChg chg="modSld">
      <pc:chgData name="Caroline Belli Regalin" userId="S::cregalin@furb.br::55426fc6-c634-418b-919a-25fbc4094978" providerId="AD" clId="Web-{A65BF0D5-F320-09DA-0B12-70BAFA80309C}" dt="2021-12-15T00:16:36.738" v="179" actId="20577"/>
      <pc:docMkLst>
        <pc:docMk/>
      </pc:docMkLst>
      <pc:sldChg chg="modSp">
        <pc:chgData name="Caroline Belli Regalin" userId="S::cregalin@furb.br::55426fc6-c634-418b-919a-25fbc4094978" providerId="AD" clId="Web-{A65BF0D5-F320-09DA-0B12-70BAFA80309C}" dt="2021-12-14T22:55:09.022" v="154" actId="20577"/>
        <pc:sldMkLst>
          <pc:docMk/>
          <pc:sldMk cId="2769194924" sldId="259"/>
        </pc:sldMkLst>
        <pc:spChg chg="mod">
          <ac:chgData name="Caroline Belli Regalin" userId="S::cregalin@furb.br::55426fc6-c634-418b-919a-25fbc4094978" providerId="AD" clId="Web-{A65BF0D5-F320-09DA-0B12-70BAFA80309C}" dt="2021-12-14T22:55:09.022" v="154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5BF0D5-F320-09DA-0B12-70BAFA80309C}" dt="2021-12-14T22:24:59.327" v="132" actId="20577"/>
        <pc:sldMkLst>
          <pc:docMk/>
          <pc:sldMk cId="1958979546" sldId="262"/>
        </pc:sldMkLst>
        <pc:spChg chg="mod">
          <ac:chgData name="Caroline Belli Regalin" userId="S::cregalin@furb.br::55426fc6-c634-418b-919a-25fbc4094978" providerId="AD" clId="Web-{A65BF0D5-F320-09DA-0B12-70BAFA80309C}" dt="2021-12-14T22:24:59.327" v="132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5BF0D5-F320-09DA-0B12-70BAFA80309C}" dt="2021-12-14T22:39:16.336" v="137" actId="1076"/>
        <pc:sldMkLst>
          <pc:docMk/>
          <pc:sldMk cId="3487219581" sldId="267"/>
        </pc:sldMkLst>
        <pc:picChg chg="mod">
          <ac:chgData name="Caroline Belli Regalin" userId="S::cregalin@furb.br::55426fc6-c634-418b-919a-25fbc4094978" providerId="AD" clId="Web-{A65BF0D5-F320-09DA-0B12-70BAFA80309C}" dt="2021-12-14T22:39:16.336" v="137" actId="1076"/>
          <ac:picMkLst>
            <pc:docMk/>
            <pc:sldMk cId="3487219581" sldId="267"/>
            <ac:picMk id="5" creationId="{B111E4D3-DBE9-4094-9710-943D84AB949F}"/>
          </ac:picMkLst>
        </pc:picChg>
      </pc:sldChg>
      <pc:sldChg chg="modSp">
        <pc:chgData name="Caroline Belli Regalin" userId="S::cregalin@furb.br::55426fc6-c634-418b-919a-25fbc4094978" providerId="AD" clId="Web-{A65BF0D5-F320-09DA-0B12-70BAFA80309C}" dt="2021-12-14T22:48:31.573" v="149" actId="20577"/>
        <pc:sldMkLst>
          <pc:docMk/>
          <pc:sldMk cId="2793539094" sldId="268"/>
        </pc:sldMkLst>
        <pc:spChg chg="mod">
          <ac:chgData name="Caroline Belli Regalin" userId="S::cregalin@furb.br::55426fc6-c634-418b-919a-25fbc4094978" providerId="AD" clId="Web-{A65BF0D5-F320-09DA-0B12-70BAFA80309C}" dt="2021-12-14T22:48:31.573" v="149" actId="20577"/>
          <ac:spMkLst>
            <pc:docMk/>
            <pc:sldMk cId="2793539094" sldId="268"/>
            <ac:spMk id="3" creationId="{00000000-0000-0000-0000-000000000000}"/>
          </ac:spMkLst>
        </pc:spChg>
      </pc:sldChg>
      <pc:sldChg chg="addSp delSp modSp">
        <pc:chgData name="Caroline Belli Regalin" userId="S::cregalin@furb.br::55426fc6-c634-418b-919a-25fbc4094978" providerId="AD" clId="Web-{A65BF0D5-F320-09DA-0B12-70BAFA80309C}" dt="2021-12-15T00:16:00.175" v="176" actId="1076"/>
        <pc:sldMkLst>
          <pc:docMk/>
          <pc:sldMk cId="2309624052" sldId="275"/>
        </pc:sldMkLst>
        <pc:picChg chg="del">
          <ac:chgData name="Caroline Belli Regalin" userId="S::cregalin@furb.br::55426fc6-c634-418b-919a-25fbc4094978" providerId="AD" clId="Web-{A65BF0D5-F320-09DA-0B12-70BAFA80309C}" dt="2021-12-15T00:14:39.688" v="163"/>
          <ac:picMkLst>
            <pc:docMk/>
            <pc:sldMk cId="2309624052" sldId="275"/>
            <ac:picMk id="4" creationId="{1D460F73-F700-49B5-9806-CABD73B885C6}"/>
          </ac:picMkLst>
        </pc:picChg>
        <pc:picChg chg="mod">
          <ac:chgData name="Caroline Belli Regalin" userId="S::cregalin@furb.br::55426fc6-c634-418b-919a-25fbc4094978" providerId="AD" clId="Web-{A65BF0D5-F320-09DA-0B12-70BAFA80309C}" dt="2021-12-15T00:14:47.751" v="167" actId="1076"/>
          <ac:picMkLst>
            <pc:docMk/>
            <pc:sldMk cId="2309624052" sldId="275"/>
            <ac:picMk id="5" creationId="{387F8DB1-DCB8-47B0-84C4-1BF6689F271D}"/>
          </ac:picMkLst>
        </pc:picChg>
        <pc:picChg chg="add del mod">
          <ac:chgData name="Caroline Belli Regalin" userId="S::cregalin@furb.br::55426fc6-c634-418b-919a-25fbc4094978" providerId="AD" clId="Web-{A65BF0D5-F320-09DA-0B12-70BAFA80309C}" dt="2021-12-15T00:15:22.033" v="169"/>
          <ac:picMkLst>
            <pc:docMk/>
            <pc:sldMk cId="2309624052" sldId="275"/>
            <ac:picMk id="6" creationId="{E37416B9-AA02-4E19-A153-3F2DE79CD6BD}"/>
          </ac:picMkLst>
        </pc:picChg>
        <pc:picChg chg="add mod">
          <ac:chgData name="Caroline Belli Regalin" userId="S::cregalin@furb.br::55426fc6-c634-418b-919a-25fbc4094978" providerId="AD" clId="Web-{A65BF0D5-F320-09DA-0B12-70BAFA80309C}" dt="2021-12-15T00:16:00.175" v="176" actId="1076"/>
          <ac:picMkLst>
            <pc:docMk/>
            <pc:sldMk cId="2309624052" sldId="275"/>
            <ac:picMk id="7" creationId="{F1AF533F-C360-4E22-B134-9A39F5E8B122}"/>
          </ac:picMkLst>
        </pc:picChg>
      </pc:sldChg>
      <pc:sldChg chg="modSp">
        <pc:chgData name="Caroline Belli Regalin" userId="S::cregalin@furb.br::55426fc6-c634-418b-919a-25fbc4094978" providerId="AD" clId="Web-{A65BF0D5-F320-09DA-0B12-70BAFA80309C}" dt="2021-12-14T22:46:27.085" v="139"/>
        <pc:sldMkLst>
          <pc:docMk/>
          <pc:sldMk cId="3202843244" sldId="277"/>
        </pc:sldMkLst>
        <pc:graphicFrameChg chg="mod modGraphic">
          <ac:chgData name="Caroline Belli Regalin" userId="S::cregalin@furb.br::55426fc6-c634-418b-919a-25fbc4094978" providerId="AD" clId="Web-{A65BF0D5-F320-09DA-0B12-70BAFA80309C}" dt="2021-12-14T22:46:27.085" v="139"/>
          <ac:graphicFrameMkLst>
            <pc:docMk/>
            <pc:sldMk cId="3202843244" sldId="277"/>
            <ac:graphicFrameMk id="5" creationId="{F2CB85DA-9A57-48C1-AC8B-ABC6D78F7E3A}"/>
          </ac:graphicFrameMkLst>
        </pc:graphicFrameChg>
      </pc:sldChg>
      <pc:sldChg chg="modSp">
        <pc:chgData name="Caroline Belli Regalin" userId="S::cregalin@furb.br::55426fc6-c634-418b-919a-25fbc4094978" providerId="AD" clId="Web-{A65BF0D5-F320-09DA-0B12-70BAFA80309C}" dt="2021-12-14T22:14:45.777" v="125" actId="20577"/>
        <pc:sldMkLst>
          <pc:docMk/>
          <pc:sldMk cId="3297121642" sldId="282"/>
        </pc:sldMkLst>
        <pc:spChg chg="mod">
          <ac:chgData name="Caroline Belli Regalin" userId="S::cregalin@furb.br::55426fc6-c634-418b-919a-25fbc4094978" providerId="AD" clId="Web-{A65BF0D5-F320-09DA-0B12-70BAFA80309C}" dt="2021-12-14T22:14:45.777" v="125" actId="20577"/>
          <ac:spMkLst>
            <pc:docMk/>
            <pc:sldMk cId="3297121642" sldId="282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5BF0D5-F320-09DA-0B12-70BAFA80309C}" dt="2021-12-14T22:20:10.163" v="127" actId="20577"/>
        <pc:sldMkLst>
          <pc:docMk/>
          <pc:sldMk cId="864389084" sldId="286"/>
        </pc:sldMkLst>
        <pc:spChg chg="mod">
          <ac:chgData name="Caroline Belli Regalin" userId="S::cregalin@furb.br::55426fc6-c634-418b-919a-25fbc4094978" providerId="AD" clId="Web-{A65BF0D5-F320-09DA-0B12-70BAFA80309C}" dt="2021-12-14T22:20:10.163" v="127" actId="20577"/>
          <ac:spMkLst>
            <pc:docMk/>
            <pc:sldMk cId="864389084" sldId="286"/>
            <ac:spMk id="6" creationId="{C82D309A-50DD-4D1E-A48D-BCEDA212E8E7}"/>
          </ac:spMkLst>
        </pc:spChg>
      </pc:sldChg>
      <pc:sldChg chg="addSp delSp modSp">
        <pc:chgData name="Caroline Belli Regalin" userId="S::cregalin@furb.br::55426fc6-c634-418b-919a-25fbc4094978" providerId="AD" clId="Web-{A65BF0D5-F320-09DA-0B12-70BAFA80309C}" dt="2021-12-15T00:13:59.483" v="160" actId="14100"/>
        <pc:sldMkLst>
          <pc:docMk/>
          <pc:sldMk cId="1865611980" sldId="289"/>
        </pc:sldMkLst>
        <pc:picChg chg="add mod">
          <ac:chgData name="Caroline Belli Regalin" userId="S::cregalin@furb.br::55426fc6-c634-418b-919a-25fbc4094978" providerId="AD" clId="Web-{A65BF0D5-F320-09DA-0B12-70BAFA80309C}" dt="2021-12-15T00:13:59.483" v="160" actId="14100"/>
          <ac:picMkLst>
            <pc:docMk/>
            <pc:sldMk cId="1865611980" sldId="289"/>
            <ac:picMk id="4" creationId="{13E0967B-1533-4137-A9EF-7540EAE43560}"/>
          </ac:picMkLst>
        </pc:picChg>
        <pc:picChg chg="del">
          <ac:chgData name="Caroline Belli Regalin" userId="S::cregalin@furb.br::55426fc6-c634-418b-919a-25fbc4094978" providerId="AD" clId="Web-{A65BF0D5-F320-09DA-0B12-70BAFA80309C}" dt="2021-12-15T00:13:41.420" v="155"/>
          <ac:picMkLst>
            <pc:docMk/>
            <pc:sldMk cId="1865611980" sldId="289"/>
            <ac:picMk id="6" creationId="{48BB52EE-2838-4D9F-8149-C2D42DA85227}"/>
          </ac:picMkLst>
        </pc:picChg>
      </pc:sldChg>
      <pc:sldChg chg="modSp">
        <pc:chgData name="Caroline Belli Regalin" userId="S::cregalin@furb.br::55426fc6-c634-418b-919a-25fbc4094978" providerId="AD" clId="Web-{A65BF0D5-F320-09DA-0B12-70BAFA80309C}" dt="2021-12-15T00:16:36.738" v="179" actId="20577"/>
        <pc:sldMkLst>
          <pc:docMk/>
          <pc:sldMk cId="3942607681" sldId="292"/>
        </pc:sldMkLst>
        <pc:spChg chg="mod">
          <ac:chgData name="Caroline Belli Regalin" userId="S::cregalin@furb.br::55426fc6-c634-418b-919a-25fbc4094978" providerId="AD" clId="Web-{A65BF0D5-F320-09DA-0B12-70BAFA80309C}" dt="2021-12-15T00:16:36.738" v="179" actId="20577"/>
          <ac:spMkLst>
            <pc:docMk/>
            <pc:sldMk cId="3942607681" sldId="292"/>
            <ac:spMk id="6" creationId="{CB3EBFF3-F52E-4C92-AA8F-BE9E8C740F2C}"/>
          </ac:spMkLst>
        </pc:spChg>
      </pc:sldChg>
    </pc:docChg>
  </pc:docChgLst>
  <pc:docChgLst>
    <pc:chgData name="Caroline Belli Regalin" userId="S::cregalin@furb.br::55426fc6-c634-418b-919a-25fbc4094978" providerId="AD" clId="Web-{924429B7-4656-6261-D39E-AF4A61250C8E}"/>
    <pc:docChg chg="addSld delSld modSld">
      <pc:chgData name="Caroline Belli Regalin" userId="S::cregalin@furb.br::55426fc6-c634-418b-919a-25fbc4094978" providerId="AD" clId="Web-{924429B7-4656-6261-D39E-AF4A61250C8E}" dt="2021-12-09T23:41:39.635" v="484" actId="20577"/>
      <pc:docMkLst>
        <pc:docMk/>
      </pc:docMkLst>
      <pc:sldChg chg="modSp">
        <pc:chgData name="Caroline Belli Regalin" userId="S::cregalin@furb.br::55426fc6-c634-418b-919a-25fbc4094978" providerId="AD" clId="Web-{924429B7-4656-6261-D39E-AF4A61250C8E}" dt="2021-12-09T23:35:41.064" v="253" actId="20577"/>
        <pc:sldMkLst>
          <pc:docMk/>
          <pc:sldMk cId="2769194924" sldId="259"/>
        </pc:sldMkLst>
        <pc:spChg chg="mod">
          <ac:chgData name="Caroline Belli Regalin" userId="S::cregalin@furb.br::55426fc6-c634-418b-919a-25fbc4094978" providerId="AD" clId="Web-{924429B7-4656-6261-D39E-AF4A61250C8E}" dt="2021-12-09T23:35:41.064" v="253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924429B7-4656-6261-D39E-AF4A61250C8E}" dt="2021-12-09T23:34:59.840" v="194" actId="20577"/>
        <pc:sldMkLst>
          <pc:docMk/>
          <pc:sldMk cId="626955276" sldId="260"/>
        </pc:sldMkLst>
        <pc:spChg chg="mod">
          <ac:chgData name="Caroline Belli Regalin" userId="S::cregalin@furb.br::55426fc6-c634-418b-919a-25fbc4094978" providerId="AD" clId="Web-{924429B7-4656-6261-D39E-AF4A61250C8E}" dt="2021-12-09T23:34:59.840" v="194" actId="20577"/>
          <ac:spMkLst>
            <pc:docMk/>
            <pc:sldMk cId="626955276" sldId="260"/>
            <ac:spMk id="3" creationId="{00000000-0000-0000-0000-000000000000}"/>
          </ac:spMkLst>
        </pc:spChg>
      </pc:sldChg>
      <pc:sldChg chg="addSp delSp modSp">
        <pc:chgData name="Caroline Belli Regalin" userId="S::cregalin@furb.br::55426fc6-c634-418b-919a-25fbc4094978" providerId="AD" clId="Web-{924429B7-4656-6261-D39E-AF4A61250C8E}" dt="2021-12-09T23:24:53.811" v="113" actId="20577"/>
        <pc:sldMkLst>
          <pc:docMk/>
          <pc:sldMk cId="1997644590" sldId="263"/>
        </pc:sldMkLst>
        <pc:spChg chg="mod">
          <ac:chgData name="Caroline Belli Regalin" userId="S::cregalin@furb.br::55426fc6-c634-418b-919a-25fbc4094978" providerId="AD" clId="Web-{924429B7-4656-6261-D39E-AF4A61250C8E}" dt="2021-12-09T23:24:53.811" v="113" actId="20577"/>
          <ac:spMkLst>
            <pc:docMk/>
            <pc:sldMk cId="1997644590" sldId="263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924429B7-4656-6261-D39E-AF4A61250C8E}" dt="2021-12-09T23:22:29.386" v="29" actId="20577"/>
          <ac:spMkLst>
            <pc:docMk/>
            <pc:sldMk cId="1997644590" sldId="263"/>
            <ac:spMk id="3" creationId="{00000000-0000-0000-0000-000000000000}"/>
          </ac:spMkLst>
        </pc:spChg>
        <pc:spChg chg="add del mod">
          <ac:chgData name="Caroline Belli Regalin" userId="S::cregalin@furb.br::55426fc6-c634-418b-919a-25fbc4094978" providerId="AD" clId="Web-{924429B7-4656-6261-D39E-AF4A61250C8E}" dt="2021-12-09T23:22:33.964" v="32"/>
          <ac:spMkLst>
            <pc:docMk/>
            <pc:sldMk cId="1997644590" sldId="263"/>
            <ac:spMk id="4" creationId="{1EA787B6-5A25-4817-9A2C-028CFD7A5F0F}"/>
          </ac:spMkLst>
        </pc:spChg>
        <pc:spChg chg="add del mod">
          <ac:chgData name="Caroline Belli Regalin" userId="S::cregalin@furb.br::55426fc6-c634-418b-919a-25fbc4094978" providerId="AD" clId="Web-{924429B7-4656-6261-D39E-AF4A61250C8E}" dt="2021-12-09T23:22:43.339" v="36"/>
          <ac:spMkLst>
            <pc:docMk/>
            <pc:sldMk cId="1997644590" sldId="263"/>
            <ac:spMk id="5" creationId="{1B995D2C-8502-44CA-A626-697CA6D38530}"/>
          </ac:spMkLst>
        </pc:spChg>
        <pc:graphicFrameChg chg="add">
          <ac:chgData name="Caroline Belli Regalin" userId="S::cregalin@furb.br::55426fc6-c634-418b-919a-25fbc4094978" providerId="AD" clId="Web-{924429B7-4656-6261-D39E-AF4A61250C8E}" dt="2021-12-09T23:23:05.183" v="37"/>
          <ac:graphicFrameMkLst>
            <pc:docMk/>
            <pc:sldMk cId="1997644590" sldId="263"/>
            <ac:graphicFrameMk id="7" creationId="{5AFDB703-014D-4334-A3AF-A953DB624E52}"/>
          </ac:graphicFrameMkLst>
        </pc:graphicFrameChg>
      </pc:sldChg>
      <pc:sldChg chg="addSp delSp modSp">
        <pc:chgData name="Caroline Belli Regalin" userId="S::cregalin@furb.br::55426fc6-c634-418b-919a-25fbc4094978" providerId="AD" clId="Web-{924429B7-4656-6261-D39E-AF4A61250C8E}" dt="2021-12-09T23:30:12.349" v="162" actId="1076"/>
        <pc:sldMkLst>
          <pc:docMk/>
          <pc:sldMk cId="2007070856" sldId="264"/>
        </pc:sldMkLst>
        <pc:spChg chg="mod">
          <ac:chgData name="Caroline Belli Regalin" userId="S::cregalin@furb.br::55426fc6-c634-418b-919a-25fbc4094978" providerId="AD" clId="Web-{924429B7-4656-6261-D39E-AF4A61250C8E}" dt="2021-12-09T23:30:12.349" v="162" actId="1076"/>
          <ac:spMkLst>
            <pc:docMk/>
            <pc:sldMk cId="2007070856" sldId="264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924429B7-4656-6261-D39E-AF4A61250C8E}" dt="2021-12-09T23:27:01.064" v="151" actId="20577"/>
          <ac:spMkLst>
            <pc:docMk/>
            <pc:sldMk cId="2007070856" sldId="264"/>
            <ac:spMk id="3" creationId="{00000000-0000-0000-0000-000000000000}"/>
          </ac:spMkLst>
        </pc:spChg>
        <pc:picChg chg="add del mod">
          <ac:chgData name="Caroline Belli Regalin" userId="S::cregalin@furb.br::55426fc6-c634-418b-919a-25fbc4094978" providerId="AD" clId="Web-{924429B7-4656-6261-D39E-AF4A61250C8E}" dt="2021-12-09T23:30:08.005" v="161"/>
          <ac:picMkLst>
            <pc:docMk/>
            <pc:sldMk cId="2007070856" sldId="264"/>
            <ac:picMk id="4" creationId="{7226C667-73BA-48E2-864E-72306137EF7C}"/>
          </ac:picMkLst>
        </pc:picChg>
      </pc:sldChg>
      <pc:sldChg chg="modSp">
        <pc:chgData name="Caroline Belli Regalin" userId="S::cregalin@furb.br::55426fc6-c634-418b-919a-25fbc4094978" providerId="AD" clId="Web-{924429B7-4656-6261-D39E-AF4A61250C8E}" dt="2021-12-09T23:39:03.662" v="353" actId="20577"/>
        <pc:sldMkLst>
          <pc:docMk/>
          <pc:sldMk cId="3063325790" sldId="265"/>
        </pc:sldMkLst>
        <pc:spChg chg="mod">
          <ac:chgData name="Caroline Belli Regalin" userId="S::cregalin@furb.br::55426fc6-c634-418b-919a-25fbc4094978" providerId="AD" clId="Web-{924429B7-4656-6261-D39E-AF4A61250C8E}" dt="2021-12-09T23:39:03.662" v="353" actId="20577"/>
          <ac:spMkLst>
            <pc:docMk/>
            <pc:sldMk cId="3063325790" sldId="265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924429B7-4656-6261-D39E-AF4A61250C8E}" dt="2021-12-09T23:40:48.602" v="459" actId="20577"/>
        <pc:sldMkLst>
          <pc:docMk/>
          <pc:sldMk cId="3487219581" sldId="267"/>
        </pc:sldMkLst>
        <pc:spChg chg="mod">
          <ac:chgData name="Caroline Belli Regalin" userId="S::cregalin@furb.br::55426fc6-c634-418b-919a-25fbc4094978" providerId="AD" clId="Web-{924429B7-4656-6261-D39E-AF4A61250C8E}" dt="2021-12-09T23:40:48.602" v="459" actId="20577"/>
          <ac:spMkLst>
            <pc:docMk/>
            <pc:sldMk cId="3487219581" sldId="267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924429B7-4656-6261-D39E-AF4A61250C8E}" dt="2021-12-09T23:24:45.951" v="104" actId="20577"/>
        <pc:sldMkLst>
          <pc:docMk/>
          <pc:sldMk cId="247671847" sldId="269"/>
        </pc:sldMkLst>
        <pc:spChg chg="mod">
          <ac:chgData name="Caroline Belli Regalin" userId="S::cregalin@furb.br::55426fc6-c634-418b-919a-25fbc4094978" providerId="AD" clId="Web-{924429B7-4656-6261-D39E-AF4A61250C8E}" dt="2021-12-09T23:24:45.951" v="104" actId="20577"/>
          <ac:spMkLst>
            <pc:docMk/>
            <pc:sldMk cId="247671847" sldId="269"/>
            <ac:spMk id="2" creationId="{00000000-0000-0000-0000-000000000000}"/>
          </ac:spMkLst>
        </pc:spChg>
        <pc:graphicFrameChg chg="mod modGraphic">
          <ac:chgData name="Caroline Belli Regalin" userId="S::cregalin@furb.br::55426fc6-c634-418b-919a-25fbc4094978" providerId="AD" clId="Web-{924429B7-4656-6261-D39E-AF4A61250C8E}" dt="2021-12-09T23:24:29.076" v="94"/>
          <ac:graphicFrameMkLst>
            <pc:docMk/>
            <pc:sldMk cId="247671847" sldId="269"/>
            <ac:graphicFrameMk id="8" creationId="{9C4211AC-0E86-4D5F-B8E3-B6508E3B6299}"/>
          </ac:graphicFrameMkLst>
        </pc:graphicFrameChg>
      </pc:sldChg>
      <pc:sldChg chg="new del">
        <pc:chgData name="Caroline Belli Regalin" userId="S::cregalin@furb.br::55426fc6-c634-418b-919a-25fbc4094978" providerId="AD" clId="Web-{924429B7-4656-6261-D39E-AF4A61250C8E}" dt="2021-12-09T23:25:17.124" v="116"/>
        <pc:sldMkLst>
          <pc:docMk/>
          <pc:sldMk cId="4156643685" sldId="270"/>
        </pc:sldMkLst>
      </pc:sldChg>
      <pc:sldChg chg="modSp add replId">
        <pc:chgData name="Caroline Belli Regalin" userId="S::cregalin@furb.br::55426fc6-c634-418b-919a-25fbc4094978" providerId="AD" clId="Web-{924429B7-4656-6261-D39E-AF4A61250C8E}" dt="2021-12-09T23:26:29.844" v="149"/>
        <pc:sldMkLst>
          <pc:docMk/>
          <pc:sldMk cId="3970635186" sldId="271"/>
        </pc:sldMkLst>
        <pc:spChg chg="mod">
          <ac:chgData name="Caroline Belli Regalin" userId="S::cregalin@furb.br::55426fc6-c634-418b-919a-25fbc4094978" providerId="AD" clId="Web-{924429B7-4656-6261-D39E-AF4A61250C8E}" dt="2021-12-09T23:25:43.015" v="124" actId="20577"/>
          <ac:spMkLst>
            <pc:docMk/>
            <pc:sldMk cId="3970635186" sldId="271"/>
            <ac:spMk id="2" creationId="{00000000-0000-0000-0000-000000000000}"/>
          </ac:spMkLst>
        </pc:spChg>
        <pc:graphicFrameChg chg="mod modGraphic">
          <ac:chgData name="Caroline Belli Regalin" userId="S::cregalin@furb.br::55426fc6-c634-418b-919a-25fbc4094978" providerId="AD" clId="Web-{924429B7-4656-6261-D39E-AF4A61250C8E}" dt="2021-12-09T23:26:29.844" v="149"/>
          <ac:graphicFrameMkLst>
            <pc:docMk/>
            <pc:sldMk cId="3970635186" sldId="271"/>
            <ac:graphicFrameMk id="8" creationId="{9C4211AC-0E86-4D5F-B8E3-B6508E3B6299}"/>
          </ac:graphicFrameMkLst>
        </pc:graphicFrameChg>
      </pc:sldChg>
      <pc:sldChg chg="addSp delSp modSp add replId">
        <pc:chgData name="Caroline Belli Regalin" userId="S::cregalin@furb.br::55426fc6-c634-418b-919a-25fbc4094978" providerId="AD" clId="Web-{924429B7-4656-6261-D39E-AF4A61250C8E}" dt="2021-12-09T23:30:52.538" v="171" actId="14100"/>
        <pc:sldMkLst>
          <pc:docMk/>
          <pc:sldMk cId="3709346945" sldId="272"/>
        </pc:sldMkLst>
        <pc:spChg chg="del">
          <ac:chgData name="Caroline Belli Regalin" userId="S::cregalin@furb.br::55426fc6-c634-418b-919a-25fbc4094978" providerId="AD" clId="Web-{924429B7-4656-6261-D39E-AF4A61250C8E}" dt="2021-12-09T23:30:16.724" v="163"/>
          <ac:spMkLst>
            <pc:docMk/>
            <pc:sldMk cId="3709346945" sldId="272"/>
            <ac:spMk id="2" creationId="{00000000-0000-0000-0000-000000000000}"/>
          </ac:spMkLst>
        </pc:spChg>
        <pc:spChg chg="add del mod">
          <ac:chgData name="Caroline Belli Regalin" userId="S::cregalin@furb.br::55426fc6-c634-418b-919a-25fbc4094978" providerId="AD" clId="Web-{924429B7-4656-6261-D39E-AF4A61250C8E}" dt="2021-12-09T23:30:28.006" v="166"/>
          <ac:spMkLst>
            <pc:docMk/>
            <pc:sldMk cId="3709346945" sldId="272"/>
            <ac:spMk id="6" creationId="{1BB27B63-3196-427B-9D31-E6F41EBF5E35}"/>
          </ac:spMkLst>
        </pc:spChg>
        <pc:picChg chg="mod">
          <ac:chgData name="Caroline Belli Regalin" userId="S::cregalin@furb.br::55426fc6-c634-418b-919a-25fbc4094978" providerId="AD" clId="Web-{924429B7-4656-6261-D39E-AF4A61250C8E}" dt="2021-12-09T23:30:52.538" v="171" actId="14100"/>
          <ac:picMkLst>
            <pc:docMk/>
            <pc:sldMk cId="3709346945" sldId="272"/>
            <ac:picMk id="4" creationId="{7226C667-73BA-48E2-864E-72306137EF7C}"/>
          </ac:picMkLst>
        </pc:picChg>
      </pc:sldChg>
      <pc:sldChg chg="addSp delSp modSp add replId">
        <pc:chgData name="Caroline Belli Regalin" userId="S::cregalin@furb.br::55426fc6-c634-418b-919a-25fbc4094978" providerId="AD" clId="Web-{924429B7-4656-6261-D39E-AF4A61250C8E}" dt="2021-12-09T23:32:20.446" v="180" actId="14100"/>
        <pc:sldMkLst>
          <pc:docMk/>
          <pc:sldMk cId="1953606588" sldId="273"/>
        </pc:sldMkLst>
        <pc:picChg chg="add mod">
          <ac:chgData name="Caroline Belli Regalin" userId="S::cregalin@furb.br::55426fc6-c634-418b-919a-25fbc4094978" providerId="AD" clId="Web-{924429B7-4656-6261-D39E-AF4A61250C8E}" dt="2021-12-09T23:32:20.446" v="180" actId="14100"/>
          <ac:picMkLst>
            <pc:docMk/>
            <pc:sldMk cId="1953606588" sldId="273"/>
            <ac:picMk id="2" creationId="{D6661E09-80E2-4FAF-98B8-65BE98DC5553}"/>
          </ac:picMkLst>
        </pc:picChg>
        <pc:picChg chg="del">
          <ac:chgData name="Caroline Belli Regalin" userId="S::cregalin@furb.br::55426fc6-c634-418b-919a-25fbc4094978" providerId="AD" clId="Web-{924429B7-4656-6261-D39E-AF4A61250C8E}" dt="2021-12-09T23:31:58.508" v="173"/>
          <ac:picMkLst>
            <pc:docMk/>
            <pc:sldMk cId="1953606588" sldId="273"/>
            <ac:picMk id="4" creationId="{7226C667-73BA-48E2-864E-72306137EF7C}"/>
          </ac:picMkLst>
        </pc:picChg>
      </pc:sldChg>
      <pc:sldChg chg="addSp delSp modSp add replId">
        <pc:chgData name="Caroline Belli Regalin" userId="S::cregalin@furb.br::55426fc6-c634-418b-919a-25fbc4094978" providerId="AD" clId="Web-{924429B7-4656-6261-D39E-AF4A61250C8E}" dt="2021-12-09T23:33:33.776" v="190" actId="14100"/>
        <pc:sldMkLst>
          <pc:docMk/>
          <pc:sldMk cId="1893073001" sldId="274"/>
        </pc:sldMkLst>
        <pc:picChg chg="del">
          <ac:chgData name="Caroline Belli Regalin" userId="S::cregalin@furb.br::55426fc6-c634-418b-919a-25fbc4094978" providerId="AD" clId="Web-{924429B7-4656-6261-D39E-AF4A61250C8E}" dt="2021-12-09T23:32:27.774" v="182"/>
          <ac:picMkLst>
            <pc:docMk/>
            <pc:sldMk cId="1893073001" sldId="274"/>
            <ac:picMk id="2" creationId="{D6661E09-80E2-4FAF-98B8-65BE98DC5553}"/>
          </ac:picMkLst>
        </pc:picChg>
        <pc:picChg chg="add mod">
          <ac:chgData name="Caroline Belli Regalin" userId="S::cregalin@furb.br::55426fc6-c634-418b-919a-25fbc4094978" providerId="AD" clId="Web-{924429B7-4656-6261-D39E-AF4A61250C8E}" dt="2021-12-09T23:33:33.776" v="190" actId="14100"/>
          <ac:picMkLst>
            <pc:docMk/>
            <pc:sldMk cId="1893073001" sldId="274"/>
            <ac:picMk id="4" creationId="{2D43C04F-AD40-4AE6-9044-53C1F0DDC6B9}"/>
          </ac:picMkLst>
        </pc:picChg>
      </pc:sldChg>
      <pc:sldChg chg="addSp modSp add replId">
        <pc:chgData name="Caroline Belli Regalin" userId="S::cregalin@furb.br::55426fc6-c634-418b-919a-25fbc4094978" providerId="AD" clId="Web-{924429B7-4656-6261-D39E-AF4A61250C8E}" dt="2021-12-09T23:39:38.944" v="363" actId="1076"/>
        <pc:sldMkLst>
          <pc:docMk/>
          <pc:sldMk cId="2309624052" sldId="275"/>
        </pc:sldMkLst>
        <pc:spChg chg="mod">
          <ac:chgData name="Caroline Belli Regalin" userId="S::cregalin@furb.br::55426fc6-c634-418b-919a-25fbc4094978" providerId="AD" clId="Web-{924429B7-4656-6261-D39E-AF4A61250C8E}" dt="2021-12-09T23:38:50.975" v="331" actId="20577"/>
          <ac:spMkLst>
            <pc:docMk/>
            <pc:sldMk cId="2309624052" sldId="275"/>
            <ac:spMk id="3" creationId="{00000000-0000-0000-0000-000000000000}"/>
          </ac:spMkLst>
        </pc:spChg>
        <pc:picChg chg="add mod">
          <ac:chgData name="Caroline Belli Regalin" userId="S::cregalin@furb.br::55426fc6-c634-418b-919a-25fbc4094978" providerId="AD" clId="Web-{924429B7-4656-6261-D39E-AF4A61250C8E}" dt="2021-12-09T23:39:35.101" v="362" actId="1076"/>
          <ac:picMkLst>
            <pc:docMk/>
            <pc:sldMk cId="2309624052" sldId="275"/>
            <ac:picMk id="4" creationId="{1D460F73-F700-49B5-9806-CABD73B885C6}"/>
          </ac:picMkLst>
        </pc:picChg>
        <pc:picChg chg="add mod">
          <ac:chgData name="Caroline Belli Regalin" userId="S::cregalin@furb.br::55426fc6-c634-418b-919a-25fbc4094978" providerId="AD" clId="Web-{924429B7-4656-6261-D39E-AF4A61250C8E}" dt="2021-12-09T23:39:38.944" v="363" actId="1076"/>
          <ac:picMkLst>
            <pc:docMk/>
            <pc:sldMk cId="2309624052" sldId="275"/>
            <ac:picMk id="5" creationId="{387F8DB1-DCB8-47B0-84C4-1BF6689F271D}"/>
          </ac:picMkLst>
        </pc:picChg>
      </pc:sldChg>
      <pc:sldChg chg="modSp add replId">
        <pc:chgData name="Caroline Belli Regalin" userId="S::cregalin@furb.br::55426fc6-c634-418b-919a-25fbc4094978" providerId="AD" clId="Web-{924429B7-4656-6261-D39E-AF4A61250C8E}" dt="2021-12-09T23:41:39.635" v="484" actId="20577"/>
        <pc:sldMkLst>
          <pc:docMk/>
          <pc:sldMk cId="3269254085" sldId="276"/>
        </pc:sldMkLst>
        <pc:spChg chg="mod">
          <ac:chgData name="Caroline Belli Regalin" userId="S::cregalin@furb.br::55426fc6-c634-418b-919a-25fbc4094978" providerId="AD" clId="Web-{924429B7-4656-6261-D39E-AF4A61250C8E}" dt="2021-12-09T23:41:39.635" v="484" actId="20577"/>
          <ac:spMkLst>
            <pc:docMk/>
            <pc:sldMk cId="3269254085" sldId="276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0360CB1F-F373-83FA-310B-A184BE83187D}"/>
    <pc:docChg chg="addSld delSld modSld">
      <pc:chgData name="Caroline Belli Regalin" userId="S::cregalin@furb.br::55426fc6-c634-418b-919a-25fbc4094978" providerId="AD" clId="Web-{0360CB1F-F373-83FA-310B-A184BE83187D}" dt="2021-12-14T00:09:59.287" v="213" actId="20577"/>
      <pc:docMkLst>
        <pc:docMk/>
      </pc:docMkLst>
      <pc:sldChg chg="modSp del">
        <pc:chgData name="Caroline Belli Regalin" userId="S::cregalin@furb.br::55426fc6-c634-418b-919a-25fbc4094978" providerId="AD" clId="Web-{0360CB1F-F373-83FA-310B-A184BE83187D}" dt="2021-12-13T23:41:48.319" v="57"/>
        <pc:sldMkLst>
          <pc:docMk/>
          <pc:sldMk cId="2489010789" sldId="261"/>
        </pc:sldMkLst>
        <pc:spChg chg="mod">
          <ac:chgData name="Caroline Belli Regalin" userId="S::cregalin@furb.br::55426fc6-c634-418b-919a-25fbc4094978" providerId="AD" clId="Web-{0360CB1F-F373-83FA-310B-A184BE83187D}" dt="2021-12-13T23:38:12.470" v="56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0360CB1F-F373-83FA-310B-A184BE83187D}" dt="2021-12-13T23:30:29.334" v="54" actId="20577"/>
        <pc:sldMkLst>
          <pc:docMk/>
          <pc:sldMk cId="3063325790" sldId="265"/>
        </pc:sldMkLst>
        <pc:spChg chg="mod">
          <ac:chgData name="Caroline Belli Regalin" userId="S::cregalin@furb.br::55426fc6-c634-418b-919a-25fbc4094978" providerId="AD" clId="Web-{0360CB1F-F373-83FA-310B-A184BE83187D}" dt="2021-12-13T23:30:29.334" v="54" actId="20577"/>
          <ac:spMkLst>
            <pc:docMk/>
            <pc:sldMk cId="3063325790" sldId="265"/>
            <ac:spMk id="3" creationId="{00000000-0000-0000-0000-000000000000}"/>
          </ac:spMkLst>
        </pc:spChg>
      </pc:sldChg>
      <pc:sldChg chg="addSp delSp modSp">
        <pc:chgData name="Caroline Belli Regalin" userId="S::cregalin@furb.br::55426fc6-c634-418b-919a-25fbc4094978" providerId="AD" clId="Web-{0360CB1F-F373-83FA-310B-A184BE83187D}" dt="2021-12-14T00:05:34.421" v="92" actId="1076"/>
        <pc:sldMkLst>
          <pc:docMk/>
          <pc:sldMk cId="3487219581" sldId="267"/>
        </pc:sldMkLst>
        <pc:spChg chg="mod">
          <ac:chgData name="Caroline Belli Regalin" userId="S::cregalin@furb.br::55426fc6-c634-418b-919a-25fbc4094978" providerId="AD" clId="Web-{0360CB1F-F373-83FA-310B-A184BE83187D}" dt="2021-12-14T00:05:25.953" v="89" actId="1076"/>
          <ac:spMkLst>
            <pc:docMk/>
            <pc:sldMk cId="3487219581" sldId="267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0360CB1F-F373-83FA-310B-A184BE83187D}" dt="2021-12-14T00:05:08.796" v="83" actId="20577"/>
          <ac:spMkLst>
            <pc:docMk/>
            <pc:sldMk cId="3487219581" sldId="267"/>
            <ac:spMk id="3" creationId="{00000000-0000-0000-0000-000000000000}"/>
          </ac:spMkLst>
        </pc:spChg>
        <pc:picChg chg="add del mod">
          <ac:chgData name="Caroline Belli Regalin" userId="S::cregalin@furb.br::55426fc6-c634-418b-919a-25fbc4094978" providerId="AD" clId="Web-{0360CB1F-F373-83FA-310B-A184BE83187D}" dt="2021-12-14T00:04:09.337" v="73"/>
          <ac:picMkLst>
            <pc:docMk/>
            <pc:sldMk cId="3487219581" sldId="267"/>
            <ac:picMk id="4" creationId="{A7C7D750-EB00-4C02-8969-5286573F621C}"/>
          </ac:picMkLst>
        </pc:picChg>
        <pc:picChg chg="add mod">
          <ac:chgData name="Caroline Belli Regalin" userId="S::cregalin@furb.br::55426fc6-c634-418b-919a-25fbc4094978" providerId="AD" clId="Web-{0360CB1F-F373-83FA-310B-A184BE83187D}" dt="2021-12-14T00:05:34.421" v="92" actId="1076"/>
          <ac:picMkLst>
            <pc:docMk/>
            <pc:sldMk cId="3487219581" sldId="267"/>
            <ac:picMk id="5" creationId="{B111E4D3-DBE9-4094-9710-943D84AB949F}"/>
          </ac:picMkLst>
        </pc:picChg>
      </pc:sldChg>
      <pc:sldChg chg="addSp modSp">
        <pc:chgData name="Caroline Belli Regalin" userId="S::cregalin@furb.br::55426fc6-c634-418b-919a-25fbc4094978" providerId="AD" clId="Web-{0360CB1F-F373-83FA-310B-A184BE83187D}" dt="2021-12-13T23:27:16.548" v="16" actId="20577"/>
        <pc:sldMkLst>
          <pc:docMk/>
          <pc:sldMk cId="3709346945" sldId="272"/>
        </pc:sldMkLst>
        <pc:spChg chg="add mod">
          <ac:chgData name="Caroline Belli Regalin" userId="S::cregalin@furb.br::55426fc6-c634-418b-919a-25fbc4094978" providerId="AD" clId="Web-{0360CB1F-F373-83FA-310B-A184BE83187D}" dt="2021-12-13T23:27:16.548" v="16" actId="20577"/>
          <ac:spMkLst>
            <pc:docMk/>
            <pc:sldMk cId="3709346945" sldId="272"/>
            <ac:spMk id="2" creationId="{A61BB8CD-D26C-4830-8871-D471519C6099}"/>
          </ac:spMkLst>
        </pc:spChg>
      </pc:sldChg>
      <pc:sldChg chg="modSp">
        <pc:chgData name="Caroline Belli Regalin" userId="S::cregalin@furb.br::55426fc6-c634-418b-919a-25fbc4094978" providerId="AD" clId="Web-{0360CB1F-F373-83FA-310B-A184BE83187D}" dt="2021-12-13T23:41:55.491" v="58" actId="20577"/>
        <pc:sldMkLst>
          <pc:docMk/>
          <pc:sldMk cId="3871802796" sldId="280"/>
        </pc:sldMkLst>
        <pc:spChg chg="mod">
          <ac:chgData name="Caroline Belli Regalin" userId="S::cregalin@furb.br::55426fc6-c634-418b-919a-25fbc4094978" providerId="AD" clId="Web-{0360CB1F-F373-83FA-310B-A184BE83187D}" dt="2021-12-13T23:41:55.491" v="58" actId="20577"/>
          <ac:spMkLst>
            <pc:docMk/>
            <pc:sldMk cId="3871802796" sldId="280"/>
            <ac:spMk id="3" creationId="{00000000-0000-0000-0000-000000000000}"/>
          </ac:spMkLst>
        </pc:spChg>
      </pc:sldChg>
      <pc:sldChg chg="addSp delSp modSp add replId">
        <pc:chgData name="Caroline Belli Regalin" userId="S::cregalin@furb.br::55426fc6-c634-418b-919a-25fbc4094978" providerId="AD" clId="Web-{0360CB1F-F373-83FA-310B-A184BE83187D}" dt="2021-12-14T00:09:59.287" v="213" actId="20577"/>
        <pc:sldMkLst>
          <pc:docMk/>
          <pc:sldMk cId="3942607681" sldId="292"/>
        </pc:sldMkLst>
        <pc:spChg chg="mod">
          <ac:chgData name="Caroline Belli Regalin" userId="S::cregalin@furb.br::55426fc6-c634-418b-919a-25fbc4094978" providerId="AD" clId="Web-{0360CB1F-F373-83FA-310B-A184BE83187D}" dt="2021-12-14T00:07:29.955" v="108" actId="20577"/>
          <ac:spMkLst>
            <pc:docMk/>
            <pc:sldMk cId="3942607681" sldId="292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0360CB1F-F373-83FA-310B-A184BE83187D}" dt="2021-12-14T00:07:35.174" v="109" actId="20577"/>
          <ac:spMkLst>
            <pc:docMk/>
            <pc:sldMk cId="3942607681" sldId="292"/>
            <ac:spMk id="3" creationId="{00000000-0000-0000-0000-000000000000}"/>
          </ac:spMkLst>
        </pc:spChg>
        <pc:spChg chg="add del">
          <ac:chgData name="Caroline Belli Regalin" userId="S::cregalin@furb.br::55426fc6-c634-418b-919a-25fbc4094978" providerId="AD" clId="Web-{0360CB1F-F373-83FA-310B-A184BE83187D}" dt="2021-12-14T00:08:21.675" v="118"/>
          <ac:spMkLst>
            <pc:docMk/>
            <pc:sldMk cId="3942607681" sldId="292"/>
            <ac:spMk id="4" creationId="{143804F1-52EC-4C8E-B55A-8B14738D207D}"/>
          </ac:spMkLst>
        </pc:spChg>
        <pc:spChg chg="add mod">
          <ac:chgData name="Caroline Belli Regalin" userId="S::cregalin@furb.br::55426fc6-c634-418b-919a-25fbc4094978" providerId="AD" clId="Web-{0360CB1F-F373-83FA-310B-A184BE83187D}" dt="2021-12-14T00:09:59.287" v="213" actId="20577"/>
          <ac:spMkLst>
            <pc:docMk/>
            <pc:sldMk cId="3942607681" sldId="292"/>
            <ac:spMk id="6" creationId="{CB3EBFF3-F52E-4C92-AA8F-BE9E8C740F2C}"/>
          </ac:spMkLst>
        </pc:spChg>
      </pc:sldChg>
      <pc:sldChg chg="addSp delSp modSp add replId">
        <pc:chgData name="Caroline Belli Regalin" userId="S::cregalin@furb.br::55426fc6-c634-418b-919a-25fbc4094978" providerId="AD" clId="Web-{0360CB1F-F373-83FA-310B-A184BE83187D}" dt="2021-12-14T00:07:52.253" v="116" actId="1076"/>
        <pc:sldMkLst>
          <pc:docMk/>
          <pc:sldMk cId="1392205001" sldId="293"/>
        </pc:sldMkLst>
        <pc:spChg chg="mod">
          <ac:chgData name="Caroline Belli Regalin" userId="S::cregalin@furb.br::55426fc6-c634-418b-919a-25fbc4094978" providerId="AD" clId="Web-{0360CB1F-F373-83FA-310B-A184BE83187D}" dt="2021-12-14T00:07:52.253" v="116" actId="1076"/>
          <ac:spMkLst>
            <pc:docMk/>
            <pc:sldMk cId="1392205001" sldId="293"/>
            <ac:spMk id="2" creationId="{00000000-0000-0000-0000-000000000000}"/>
          </ac:spMkLst>
        </pc:spChg>
        <pc:spChg chg="add del mod">
          <ac:chgData name="Caroline Belli Regalin" userId="S::cregalin@furb.br::55426fc6-c634-418b-919a-25fbc4094978" providerId="AD" clId="Web-{0360CB1F-F373-83FA-310B-A184BE83187D}" dt="2021-12-14T00:07:47.893" v="115"/>
          <ac:spMkLst>
            <pc:docMk/>
            <pc:sldMk cId="1392205001" sldId="293"/>
            <ac:spMk id="4" creationId="{6573F607-015B-4D23-B087-360F7102E544}"/>
          </ac:spMkLst>
        </pc:spChg>
      </pc:sldChg>
    </pc:docChg>
  </pc:docChgLst>
  <pc:docChgLst>
    <pc:chgData name="Caroline Belli Regalin" userId="S::cregalin@furb.br::55426fc6-c634-418b-919a-25fbc4094978" providerId="AD" clId="Web-{761CA139-DD92-2B47-DDC1-0AA9B6727CED}"/>
    <pc:docChg chg="modSld sldOrd">
      <pc:chgData name="Caroline Belli Regalin" userId="S::cregalin@furb.br::55426fc6-c634-418b-919a-25fbc4094978" providerId="AD" clId="Web-{761CA139-DD92-2B47-DDC1-0AA9B6727CED}" dt="2021-12-15T11:17:37.934" v="20" actId="20577"/>
      <pc:docMkLst>
        <pc:docMk/>
      </pc:docMkLst>
      <pc:sldChg chg="ord">
        <pc:chgData name="Caroline Belli Regalin" userId="S::cregalin@furb.br::55426fc6-c634-418b-919a-25fbc4094978" providerId="AD" clId="Web-{761CA139-DD92-2B47-DDC1-0AA9B6727CED}" dt="2021-12-15T11:15:02.336" v="0"/>
        <pc:sldMkLst>
          <pc:docMk/>
          <pc:sldMk cId="2007070856" sldId="264"/>
        </pc:sldMkLst>
      </pc:sldChg>
      <pc:sldChg chg="modSp">
        <pc:chgData name="Caroline Belli Regalin" userId="S::cregalin@furb.br::55426fc6-c634-418b-919a-25fbc4094978" providerId="AD" clId="Web-{761CA139-DD92-2B47-DDC1-0AA9B6727CED}" dt="2021-12-15T11:17:37.934" v="20" actId="20577"/>
        <pc:sldMkLst>
          <pc:docMk/>
          <pc:sldMk cId="2793539094" sldId="268"/>
        </pc:sldMkLst>
        <pc:spChg chg="mod">
          <ac:chgData name="Caroline Belli Regalin" userId="S::cregalin@furb.br::55426fc6-c634-418b-919a-25fbc4094978" providerId="AD" clId="Web-{761CA139-DD92-2B47-DDC1-0AA9B6727CED}" dt="2021-12-15T11:17:37.934" v="20" actId="20577"/>
          <ac:spMkLst>
            <pc:docMk/>
            <pc:sldMk cId="2793539094" sldId="268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761CA139-DD92-2B47-DDC1-0AA9B6727CED}" dt="2021-12-15T11:15:21.071" v="1" actId="14100"/>
        <pc:sldMkLst>
          <pc:docMk/>
          <pc:sldMk cId="3709346945" sldId="272"/>
        </pc:sldMkLst>
        <pc:spChg chg="mod">
          <ac:chgData name="Caroline Belli Regalin" userId="S::cregalin@furb.br::55426fc6-c634-418b-919a-25fbc4094978" providerId="AD" clId="Web-{761CA139-DD92-2B47-DDC1-0AA9B6727CED}" dt="2021-12-15T11:15:21.071" v="1" actId="14100"/>
          <ac:spMkLst>
            <pc:docMk/>
            <pc:sldMk cId="3709346945" sldId="272"/>
            <ac:spMk id="2" creationId="{A61BB8CD-D26C-4830-8871-D471519C6099}"/>
          </ac:spMkLst>
        </pc:spChg>
      </pc:sldChg>
      <pc:sldChg chg="modSp">
        <pc:chgData name="Caroline Belli Regalin" userId="S::cregalin@furb.br::55426fc6-c634-418b-919a-25fbc4094978" providerId="AD" clId="Web-{761CA139-DD92-2B47-DDC1-0AA9B6727CED}" dt="2021-12-15T11:15:39.165" v="3" actId="14100"/>
        <pc:sldMkLst>
          <pc:docMk/>
          <pc:sldMk cId="1893073001" sldId="274"/>
        </pc:sldMkLst>
        <pc:picChg chg="mod">
          <ac:chgData name="Caroline Belli Regalin" userId="S::cregalin@furb.br::55426fc6-c634-418b-919a-25fbc4094978" providerId="AD" clId="Web-{761CA139-DD92-2B47-DDC1-0AA9B6727CED}" dt="2021-12-15T11:15:39.165" v="3" actId="14100"/>
          <ac:picMkLst>
            <pc:docMk/>
            <pc:sldMk cId="1893073001" sldId="274"/>
            <ac:picMk id="4" creationId="{2D43C04F-AD40-4AE6-9044-53C1F0DDC6B9}"/>
          </ac:picMkLst>
        </pc:picChg>
      </pc:sldChg>
      <pc:sldChg chg="modSp">
        <pc:chgData name="Caroline Belli Regalin" userId="S::cregalin@furb.br::55426fc6-c634-418b-919a-25fbc4094978" providerId="AD" clId="Web-{761CA139-DD92-2B47-DDC1-0AA9B6727CED}" dt="2021-12-15T11:17:04.293" v="16"/>
        <pc:sldMkLst>
          <pc:docMk/>
          <pc:sldMk cId="3289957544" sldId="294"/>
        </pc:sldMkLst>
        <pc:spChg chg="mod">
          <ac:chgData name="Caroline Belli Regalin" userId="S::cregalin@furb.br::55426fc6-c634-418b-919a-25fbc4094978" providerId="AD" clId="Web-{761CA139-DD92-2B47-DDC1-0AA9B6727CED}" dt="2021-12-15T11:16:29.089" v="8" actId="20577"/>
          <ac:spMkLst>
            <pc:docMk/>
            <pc:sldMk cId="3289957544" sldId="294"/>
            <ac:spMk id="2" creationId="{00000000-0000-0000-0000-000000000000}"/>
          </ac:spMkLst>
        </pc:spChg>
        <pc:graphicFrameChg chg="mod modGraphic">
          <ac:chgData name="Caroline Belli Regalin" userId="S::cregalin@furb.br::55426fc6-c634-418b-919a-25fbc4094978" providerId="AD" clId="Web-{761CA139-DD92-2B47-DDC1-0AA9B6727CED}" dt="2021-12-15T11:17:04.293" v="16"/>
          <ac:graphicFrameMkLst>
            <pc:docMk/>
            <pc:sldMk cId="3289957544" sldId="294"/>
            <ac:graphicFrameMk id="5" creationId="{B1E51F1B-B5EC-4FAB-A386-B7056A64C122}"/>
          </ac:graphicFrameMkLst>
        </pc:graphicFrameChg>
      </pc:sldChg>
    </pc:docChg>
  </pc:docChgLst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Caroline Belli Regalin" userId="S::cregalin@furb.br::55426fc6-c634-418b-919a-25fbc4094978" providerId="AD" clId="Web-{A68140F8-09A4-4245-43EC-CCBCC0CD70CA}"/>
    <pc:docChg chg="addSld delSld modSld sldOrd">
      <pc:chgData name="Caroline Belli Regalin" userId="S::cregalin@furb.br::55426fc6-c634-418b-919a-25fbc4094978" providerId="AD" clId="Web-{A68140F8-09A4-4245-43EC-CCBCC0CD70CA}" dt="2021-12-13T23:26:03.256" v="957" actId="1076"/>
      <pc:docMkLst>
        <pc:docMk/>
      </pc:docMkLst>
      <pc:sldChg chg="modSp">
        <pc:chgData name="Caroline Belli Regalin" userId="S::cregalin@furb.br::55426fc6-c634-418b-919a-25fbc4094978" providerId="AD" clId="Web-{A68140F8-09A4-4245-43EC-CCBCC0CD70CA}" dt="2021-12-13T22:39:16.491" v="85" actId="20577"/>
        <pc:sldMkLst>
          <pc:docMk/>
          <pc:sldMk cId="2472996622" sldId="258"/>
        </pc:sldMkLst>
        <pc:spChg chg="mod">
          <ac:chgData name="Caroline Belli Regalin" userId="S::cregalin@furb.br::55426fc6-c634-418b-919a-25fbc4094978" providerId="AD" clId="Web-{A68140F8-09A4-4245-43EC-CCBCC0CD70CA}" dt="2021-12-13T22:39:16.491" v="85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8140F8-09A4-4245-43EC-CCBCC0CD70CA}" dt="2021-12-13T22:46:05.078" v="295" actId="20577"/>
        <pc:sldMkLst>
          <pc:docMk/>
          <pc:sldMk cId="2769194924" sldId="259"/>
        </pc:sldMkLst>
        <pc:spChg chg="mod">
          <ac:chgData name="Caroline Belli Regalin" userId="S::cregalin@furb.br::55426fc6-c634-418b-919a-25fbc4094978" providerId="AD" clId="Web-{A68140F8-09A4-4245-43EC-CCBCC0CD70CA}" dt="2021-12-13T22:46:05.078" v="295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8140F8-09A4-4245-43EC-CCBCC0CD70CA}" dt="2021-12-13T22:49:56.849" v="324" actId="20577"/>
        <pc:sldMkLst>
          <pc:docMk/>
          <pc:sldMk cId="2489010789" sldId="261"/>
        </pc:sldMkLst>
        <pc:spChg chg="mod">
          <ac:chgData name="Caroline Belli Regalin" userId="S::cregalin@furb.br::55426fc6-c634-418b-919a-25fbc4094978" providerId="AD" clId="Web-{A68140F8-09A4-4245-43EC-CCBCC0CD70CA}" dt="2021-12-13T22:49:56.849" v="324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8140F8-09A4-4245-43EC-CCBCC0CD70CA}" dt="2021-12-13T23:15:00.851" v="814" actId="20577"/>
        <pc:sldMkLst>
          <pc:docMk/>
          <pc:sldMk cId="1958979546" sldId="262"/>
        </pc:sldMkLst>
        <pc:spChg chg="mod">
          <ac:chgData name="Caroline Belli Regalin" userId="S::cregalin@furb.br::55426fc6-c634-418b-919a-25fbc4094978" providerId="AD" clId="Web-{A68140F8-09A4-4245-43EC-CCBCC0CD70CA}" dt="2021-12-13T23:15:00.851" v="814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">
        <pc:chgData name="Caroline Belli Regalin" userId="S::cregalin@furb.br::55426fc6-c634-418b-919a-25fbc4094978" providerId="AD" clId="Web-{A68140F8-09A4-4245-43EC-CCBCC0CD70CA}" dt="2021-12-13T22:37:12.159" v="77" actId="20577"/>
        <pc:sldMkLst>
          <pc:docMk/>
          <pc:sldMk cId="3063325790" sldId="265"/>
        </pc:sldMkLst>
        <pc:spChg chg="mod">
          <ac:chgData name="Caroline Belli Regalin" userId="S::cregalin@furb.br::55426fc6-c634-418b-919a-25fbc4094978" providerId="AD" clId="Web-{A68140F8-09A4-4245-43EC-CCBCC0CD70CA}" dt="2021-12-13T22:37:12.159" v="77" actId="20577"/>
          <ac:spMkLst>
            <pc:docMk/>
            <pc:sldMk cId="3063325790" sldId="265"/>
            <ac:spMk id="3" creationId="{00000000-0000-0000-0000-000000000000}"/>
          </ac:spMkLst>
        </pc:spChg>
      </pc:sldChg>
      <pc:sldChg chg="addSp modSp">
        <pc:chgData name="Caroline Belli Regalin" userId="S::cregalin@furb.br::55426fc6-c634-418b-919a-25fbc4094978" providerId="AD" clId="Web-{A68140F8-09A4-4245-43EC-CCBCC0CD70CA}" dt="2021-12-13T23:25:50.490" v="956" actId="14100"/>
        <pc:sldMkLst>
          <pc:docMk/>
          <pc:sldMk cId="1953606588" sldId="273"/>
        </pc:sldMkLst>
        <pc:spChg chg="add mod">
          <ac:chgData name="Caroline Belli Regalin" userId="S::cregalin@furb.br::55426fc6-c634-418b-919a-25fbc4094978" providerId="AD" clId="Web-{A68140F8-09A4-4245-43EC-CCBCC0CD70CA}" dt="2021-12-13T23:25:50.490" v="956" actId="14100"/>
          <ac:spMkLst>
            <pc:docMk/>
            <pc:sldMk cId="1953606588" sldId="273"/>
            <ac:spMk id="5" creationId="{47980AB3-206B-4554-B5A7-AD910FC3E1D4}"/>
          </ac:spMkLst>
        </pc:spChg>
        <pc:picChg chg="mod">
          <ac:chgData name="Caroline Belli Regalin" userId="S::cregalin@furb.br::55426fc6-c634-418b-919a-25fbc4094978" providerId="AD" clId="Web-{A68140F8-09A4-4245-43EC-CCBCC0CD70CA}" dt="2021-12-13T23:25:30.365" v="943" actId="1076"/>
          <ac:picMkLst>
            <pc:docMk/>
            <pc:sldMk cId="1953606588" sldId="273"/>
            <ac:picMk id="2" creationId="{D6661E09-80E2-4FAF-98B8-65BE98DC5553}"/>
          </ac:picMkLst>
        </pc:picChg>
      </pc:sldChg>
      <pc:sldChg chg="addSp delSp modSp">
        <pc:chgData name="Caroline Belli Regalin" userId="S::cregalin@furb.br::55426fc6-c634-418b-919a-25fbc4094978" providerId="AD" clId="Web-{A68140F8-09A4-4245-43EC-CCBCC0CD70CA}" dt="2021-12-13T23:26:03.256" v="957" actId="1076"/>
        <pc:sldMkLst>
          <pc:docMk/>
          <pc:sldMk cId="1893073001" sldId="274"/>
        </pc:sldMkLst>
        <pc:spChg chg="add mod">
          <ac:chgData name="Caroline Belli Regalin" userId="S::cregalin@furb.br::55426fc6-c634-418b-919a-25fbc4094978" providerId="AD" clId="Web-{A68140F8-09A4-4245-43EC-CCBCC0CD70CA}" dt="2021-12-13T23:26:03.256" v="957" actId="1076"/>
          <ac:spMkLst>
            <pc:docMk/>
            <pc:sldMk cId="1893073001" sldId="274"/>
            <ac:spMk id="2" creationId="{3A1C521A-F9B5-49B4-ACFE-B5A339B7BCFB}"/>
          </ac:spMkLst>
        </pc:spChg>
        <pc:spChg chg="add del">
          <ac:chgData name="Caroline Belli Regalin" userId="S::cregalin@furb.br::55426fc6-c634-418b-919a-25fbc4094978" providerId="AD" clId="Web-{A68140F8-09A4-4245-43EC-CCBCC0CD70CA}" dt="2021-12-13T23:25:05.333" v="931"/>
          <ac:spMkLst>
            <pc:docMk/>
            <pc:sldMk cId="1893073001" sldId="274"/>
            <ac:spMk id="5" creationId="{AC739E62-0407-4B8A-9032-7F85D88B313A}"/>
          </ac:spMkLst>
        </pc:spChg>
        <pc:spChg chg="add del">
          <ac:chgData name="Caroline Belli Regalin" userId="S::cregalin@furb.br::55426fc6-c634-418b-919a-25fbc4094978" providerId="AD" clId="Web-{A68140F8-09A4-4245-43EC-CCBCC0CD70CA}" dt="2021-12-13T23:25:02.411" v="930"/>
          <ac:spMkLst>
            <pc:docMk/>
            <pc:sldMk cId="1893073001" sldId="274"/>
            <ac:spMk id="6" creationId="{9EF71650-1FEC-48A6-941E-42E564F0A807}"/>
          </ac:spMkLst>
        </pc:spChg>
      </pc:sldChg>
      <pc:sldChg chg="modSp ord">
        <pc:chgData name="Caroline Belli Regalin" userId="S::cregalin@furb.br::55426fc6-c634-418b-919a-25fbc4094978" providerId="AD" clId="Web-{A68140F8-09A4-4245-43EC-CCBCC0CD70CA}" dt="2021-12-13T23:17:36.370" v="827"/>
        <pc:sldMkLst>
          <pc:docMk/>
          <pc:sldMk cId="2309624052" sldId="275"/>
        </pc:sldMkLst>
        <pc:picChg chg="mod">
          <ac:chgData name="Caroline Belli Regalin" userId="S::cregalin@furb.br::55426fc6-c634-418b-919a-25fbc4094978" providerId="AD" clId="Web-{A68140F8-09A4-4245-43EC-CCBCC0CD70CA}" dt="2021-12-13T23:15:33.742" v="818" actId="1076"/>
          <ac:picMkLst>
            <pc:docMk/>
            <pc:sldMk cId="2309624052" sldId="275"/>
            <ac:picMk id="4" creationId="{1D460F73-F700-49B5-9806-CABD73B885C6}"/>
          </ac:picMkLst>
        </pc:picChg>
        <pc:picChg chg="mod">
          <ac:chgData name="Caroline Belli Regalin" userId="S::cregalin@furb.br::55426fc6-c634-418b-919a-25fbc4094978" providerId="AD" clId="Web-{A68140F8-09A4-4245-43EC-CCBCC0CD70CA}" dt="2021-12-13T23:15:19.304" v="815"/>
          <ac:picMkLst>
            <pc:docMk/>
            <pc:sldMk cId="2309624052" sldId="275"/>
            <ac:picMk id="5" creationId="{387F8DB1-DCB8-47B0-84C4-1BF6689F271D}"/>
          </ac:picMkLst>
        </pc:picChg>
      </pc:sldChg>
      <pc:sldChg chg="modSp add replId">
        <pc:chgData name="Caroline Belli Regalin" userId="S::cregalin@furb.br::55426fc6-c634-418b-919a-25fbc4094978" providerId="AD" clId="Web-{A68140F8-09A4-4245-43EC-CCBCC0CD70CA}" dt="2021-12-13T22:51:30.648" v="371" actId="20577"/>
        <pc:sldMkLst>
          <pc:docMk/>
          <pc:sldMk cId="3871802796" sldId="280"/>
        </pc:sldMkLst>
        <pc:spChg chg="mod">
          <ac:chgData name="Caroline Belli Regalin" userId="S::cregalin@furb.br::55426fc6-c634-418b-919a-25fbc4094978" providerId="AD" clId="Web-{A68140F8-09A4-4245-43EC-CCBCC0CD70CA}" dt="2021-12-13T22:50:24.224" v="336" actId="20577"/>
          <ac:spMkLst>
            <pc:docMk/>
            <pc:sldMk cId="3871802796" sldId="280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A68140F8-09A4-4245-43EC-CCBCC0CD70CA}" dt="2021-12-13T22:51:30.648" v="371" actId="20577"/>
          <ac:spMkLst>
            <pc:docMk/>
            <pc:sldMk cId="3871802796" sldId="280"/>
            <ac:spMk id="3" creationId="{00000000-0000-0000-0000-000000000000}"/>
          </ac:spMkLst>
        </pc:spChg>
      </pc:sldChg>
      <pc:sldChg chg="modSp add replId">
        <pc:chgData name="Caroline Belli Regalin" userId="S::cregalin@furb.br::55426fc6-c634-418b-919a-25fbc4094978" providerId="AD" clId="Web-{A68140F8-09A4-4245-43EC-CCBCC0CD70CA}" dt="2021-12-13T22:52:09.899" v="374" actId="20577"/>
        <pc:sldMkLst>
          <pc:docMk/>
          <pc:sldMk cId="1069685104" sldId="281"/>
        </pc:sldMkLst>
        <pc:spChg chg="mod">
          <ac:chgData name="Caroline Belli Regalin" userId="S::cregalin@furb.br::55426fc6-c634-418b-919a-25fbc4094978" providerId="AD" clId="Web-{A68140F8-09A4-4245-43EC-CCBCC0CD70CA}" dt="2021-12-13T22:52:09.899" v="374" actId="20577"/>
          <ac:spMkLst>
            <pc:docMk/>
            <pc:sldMk cId="1069685104" sldId="281"/>
            <ac:spMk id="3" creationId="{00000000-0000-0000-0000-000000000000}"/>
          </ac:spMkLst>
        </pc:spChg>
      </pc:sldChg>
      <pc:sldChg chg="modSp add replId">
        <pc:chgData name="Caroline Belli Regalin" userId="S::cregalin@furb.br::55426fc6-c634-418b-919a-25fbc4094978" providerId="AD" clId="Web-{A68140F8-09A4-4245-43EC-CCBCC0CD70CA}" dt="2021-12-13T23:10:15.141" v="749" actId="20577"/>
        <pc:sldMkLst>
          <pc:docMk/>
          <pc:sldMk cId="3297121642" sldId="282"/>
        </pc:sldMkLst>
        <pc:spChg chg="mod">
          <ac:chgData name="Caroline Belli Regalin" userId="S::cregalin@furb.br::55426fc6-c634-418b-919a-25fbc4094978" providerId="AD" clId="Web-{A68140F8-09A4-4245-43EC-CCBCC0CD70CA}" dt="2021-12-13T23:10:15.141" v="749" actId="20577"/>
          <ac:spMkLst>
            <pc:docMk/>
            <pc:sldMk cId="3297121642" sldId="282"/>
            <ac:spMk id="3" creationId="{00000000-0000-0000-0000-000000000000}"/>
          </ac:spMkLst>
        </pc:spChg>
      </pc:sldChg>
      <pc:sldChg chg="modSp add replId">
        <pc:chgData name="Caroline Belli Regalin" userId="S::cregalin@furb.br::55426fc6-c634-418b-919a-25fbc4094978" providerId="AD" clId="Web-{A68140F8-09A4-4245-43EC-CCBCC0CD70CA}" dt="2021-12-13T23:01:18.536" v="624" actId="20577"/>
        <pc:sldMkLst>
          <pc:docMk/>
          <pc:sldMk cId="3586468449" sldId="283"/>
        </pc:sldMkLst>
        <pc:spChg chg="mod">
          <ac:chgData name="Caroline Belli Regalin" userId="S::cregalin@furb.br::55426fc6-c634-418b-919a-25fbc4094978" providerId="AD" clId="Web-{A68140F8-09A4-4245-43EC-CCBCC0CD70CA}" dt="2021-12-13T23:01:18.536" v="624" actId="20577"/>
          <ac:spMkLst>
            <pc:docMk/>
            <pc:sldMk cId="3586468449" sldId="283"/>
            <ac:spMk id="3" creationId="{00000000-0000-0000-0000-000000000000}"/>
          </ac:spMkLst>
        </pc:spChg>
      </pc:sldChg>
      <pc:sldChg chg="addSp delSp modSp add replId">
        <pc:chgData name="Caroline Belli Regalin" userId="S::cregalin@furb.br::55426fc6-c634-418b-919a-25fbc4094978" providerId="AD" clId="Web-{A68140F8-09A4-4245-43EC-CCBCC0CD70CA}" dt="2021-12-13T22:58:30.063" v="560" actId="20577"/>
        <pc:sldMkLst>
          <pc:docMk/>
          <pc:sldMk cId="984418681" sldId="284"/>
        </pc:sldMkLst>
        <pc:spChg chg="del mod">
          <ac:chgData name="Caroline Belli Regalin" userId="S::cregalin@furb.br::55426fc6-c634-418b-919a-25fbc4094978" providerId="AD" clId="Web-{A68140F8-09A4-4245-43EC-CCBCC0CD70CA}" dt="2021-12-13T22:57:10.640" v="515"/>
          <ac:spMkLst>
            <pc:docMk/>
            <pc:sldMk cId="984418681" sldId="284"/>
            <ac:spMk id="3" creationId="{00000000-0000-0000-0000-000000000000}"/>
          </ac:spMkLst>
        </pc:spChg>
        <pc:spChg chg="add mod">
          <ac:chgData name="Caroline Belli Regalin" userId="S::cregalin@furb.br::55426fc6-c634-418b-919a-25fbc4094978" providerId="AD" clId="Web-{A68140F8-09A4-4245-43EC-CCBCC0CD70CA}" dt="2021-12-13T22:58:30.063" v="560" actId="20577"/>
          <ac:spMkLst>
            <pc:docMk/>
            <pc:sldMk cId="984418681" sldId="284"/>
            <ac:spMk id="6" creationId="{C82D309A-50DD-4D1E-A48D-BCEDA212E8E7}"/>
          </ac:spMkLst>
        </pc:spChg>
        <pc:spChg chg="add del">
          <ac:chgData name="Caroline Belli Regalin" userId="S::cregalin@furb.br::55426fc6-c634-418b-919a-25fbc4094978" providerId="AD" clId="Web-{A68140F8-09A4-4245-43EC-CCBCC0CD70CA}" dt="2021-12-13T22:57:18.202" v="517"/>
          <ac:spMkLst>
            <pc:docMk/>
            <pc:sldMk cId="984418681" sldId="284"/>
            <ac:spMk id="8" creationId="{6AEAAAC8-8C37-4B60-B4F8-0FC3706A566B}"/>
          </ac:spMkLst>
        </pc:spChg>
        <pc:picChg chg="add mod">
          <ac:chgData name="Caroline Belli Regalin" userId="S::cregalin@furb.br::55426fc6-c634-418b-919a-25fbc4094978" providerId="AD" clId="Web-{A68140F8-09A4-4245-43EC-CCBCC0CD70CA}" dt="2021-12-13T22:57:03.686" v="513" actId="1076"/>
          <ac:picMkLst>
            <pc:docMk/>
            <pc:sldMk cId="984418681" sldId="284"/>
            <ac:picMk id="4" creationId="{7FE8DA5E-4F2B-4672-9AE0-31A0270CC14E}"/>
          </ac:picMkLst>
        </pc:picChg>
      </pc:sldChg>
      <pc:sldChg chg="addSp delSp modSp add replId">
        <pc:chgData name="Caroline Belli Regalin" userId="S::cregalin@furb.br::55426fc6-c634-418b-919a-25fbc4094978" providerId="AD" clId="Web-{A68140F8-09A4-4245-43EC-CCBCC0CD70CA}" dt="2021-12-13T23:10:51.595" v="750" actId="1076"/>
        <pc:sldMkLst>
          <pc:docMk/>
          <pc:sldMk cId="2147886393" sldId="285"/>
        </pc:sldMkLst>
        <pc:spChg chg="mod">
          <ac:chgData name="Caroline Belli Regalin" userId="S::cregalin@furb.br::55426fc6-c634-418b-919a-25fbc4094978" providerId="AD" clId="Web-{A68140F8-09A4-4245-43EC-CCBCC0CD70CA}" dt="2021-12-13T23:00:12.675" v="615" actId="20577"/>
          <ac:spMkLst>
            <pc:docMk/>
            <pc:sldMk cId="2147886393" sldId="285"/>
            <ac:spMk id="6" creationId="{C82D309A-50DD-4D1E-A48D-BCEDA212E8E7}"/>
          </ac:spMkLst>
        </pc:spChg>
        <pc:picChg chg="add mod">
          <ac:chgData name="Caroline Belli Regalin" userId="S::cregalin@furb.br::55426fc6-c634-418b-919a-25fbc4094978" providerId="AD" clId="Web-{A68140F8-09A4-4245-43EC-CCBCC0CD70CA}" dt="2021-12-13T23:10:51.595" v="750" actId="1076"/>
          <ac:picMkLst>
            <pc:docMk/>
            <pc:sldMk cId="2147886393" sldId="285"/>
            <ac:picMk id="3" creationId="{14C9E66C-A8A4-4FF6-AF48-A6D3D6BC697C}"/>
          </ac:picMkLst>
        </pc:picChg>
        <pc:picChg chg="del">
          <ac:chgData name="Caroline Belli Regalin" userId="S::cregalin@furb.br::55426fc6-c634-418b-919a-25fbc4094978" providerId="AD" clId="Web-{A68140F8-09A4-4245-43EC-CCBCC0CD70CA}" dt="2021-12-13T22:59:02.736" v="562"/>
          <ac:picMkLst>
            <pc:docMk/>
            <pc:sldMk cId="2147886393" sldId="285"/>
            <ac:picMk id="4" creationId="{7FE8DA5E-4F2B-4672-9AE0-31A0270CC14E}"/>
          </ac:picMkLst>
        </pc:picChg>
      </pc:sldChg>
      <pc:sldChg chg="addSp delSp modSp add replId">
        <pc:chgData name="Caroline Belli Regalin" userId="S::cregalin@furb.br::55426fc6-c634-418b-919a-25fbc4094978" providerId="AD" clId="Web-{A68140F8-09A4-4245-43EC-CCBCC0CD70CA}" dt="2021-12-13T23:04:07.961" v="650" actId="1076"/>
        <pc:sldMkLst>
          <pc:docMk/>
          <pc:sldMk cId="864389084" sldId="286"/>
        </pc:sldMkLst>
        <pc:spChg chg="mod">
          <ac:chgData name="Caroline Belli Regalin" userId="S::cregalin@furb.br::55426fc6-c634-418b-919a-25fbc4094978" providerId="AD" clId="Web-{A68140F8-09A4-4245-43EC-CCBCC0CD70CA}" dt="2021-12-13T23:03:23.992" v="637" actId="20577"/>
          <ac:spMkLst>
            <pc:docMk/>
            <pc:sldMk cId="864389084" sldId="286"/>
            <ac:spMk id="6" creationId="{C82D309A-50DD-4D1E-A48D-BCEDA212E8E7}"/>
          </ac:spMkLst>
        </pc:spChg>
        <pc:picChg chg="del">
          <ac:chgData name="Caroline Belli Regalin" userId="S::cregalin@furb.br::55426fc6-c634-418b-919a-25fbc4094978" providerId="AD" clId="Web-{A68140F8-09A4-4245-43EC-CCBCC0CD70CA}" dt="2021-12-13T23:00:34.394" v="621"/>
          <ac:picMkLst>
            <pc:docMk/>
            <pc:sldMk cId="864389084" sldId="286"/>
            <ac:picMk id="3" creationId="{14C9E66C-A8A4-4FF6-AF48-A6D3D6BC697C}"/>
          </ac:picMkLst>
        </pc:picChg>
        <pc:picChg chg="add mod">
          <ac:chgData name="Caroline Belli Regalin" userId="S::cregalin@furb.br::55426fc6-c634-418b-919a-25fbc4094978" providerId="AD" clId="Web-{A68140F8-09A4-4245-43EC-CCBCC0CD70CA}" dt="2021-12-13T23:03:36.851" v="641" actId="1076"/>
          <ac:picMkLst>
            <pc:docMk/>
            <pc:sldMk cId="864389084" sldId="286"/>
            <ac:picMk id="4" creationId="{3C916689-64ED-45D7-8E1B-3637BA990AB3}"/>
          </ac:picMkLst>
        </pc:picChg>
        <pc:picChg chg="add mod">
          <ac:chgData name="Caroline Belli Regalin" userId="S::cregalin@furb.br::55426fc6-c634-418b-919a-25fbc4094978" providerId="AD" clId="Web-{A68140F8-09A4-4245-43EC-CCBCC0CD70CA}" dt="2021-12-13T23:04:05.992" v="649" actId="1076"/>
          <ac:picMkLst>
            <pc:docMk/>
            <pc:sldMk cId="864389084" sldId="286"/>
            <ac:picMk id="5" creationId="{3904244C-9884-4B45-91EF-7BC42B5977DC}"/>
          </ac:picMkLst>
        </pc:picChg>
        <pc:picChg chg="add mod">
          <ac:chgData name="Caroline Belli Regalin" userId="S::cregalin@furb.br::55426fc6-c634-418b-919a-25fbc4094978" providerId="AD" clId="Web-{A68140F8-09A4-4245-43EC-CCBCC0CD70CA}" dt="2021-12-13T23:04:07.961" v="650" actId="1076"/>
          <ac:picMkLst>
            <pc:docMk/>
            <pc:sldMk cId="864389084" sldId="286"/>
            <ac:picMk id="7" creationId="{4EE415E7-0C27-4D6C-B205-D0A871F961D0}"/>
          </ac:picMkLst>
        </pc:picChg>
      </pc:sldChg>
      <pc:sldChg chg="addSp delSp modSp add replId">
        <pc:chgData name="Caroline Belli Regalin" userId="S::cregalin@furb.br::55426fc6-c634-418b-919a-25fbc4094978" providerId="AD" clId="Web-{A68140F8-09A4-4245-43EC-CCBCC0CD70CA}" dt="2021-12-13T23:06:19.183" v="696" actId="1076"/>
        <pc:sldMkLst>
          <pc:docMk/>
          <pc:sldMk cId="3640834991" sldId="287"/>
        </pc:sldMkLst>
        <pc:spChg chg="mod">
          <ac:chgData name="Caroline Belli Regalin" userId="S::cregalin@furb.br::55426fc6-c634-418b-919a-25fbc4094978" providerId="AD" clId="Web-{A68140F8-09A4-4245-43EC-CCBCC0CD70CA}" dt="2021-12-13T23:06:18.058" v="695" actId="20577"/>
          <ac:spMkLst>
            <pc:docMk/>
            <pc:sldMk cId="3640834991" sldId="287"/>
            <ac:spMk id="6" creationId="{C82D309A-50DD-4D1E-A48D-BCEDA212E8E7}"/>
          </ac:spMkLst>
        </pc:spChg>
        <pc:picChg chg="add mod">
          <ac:chgData name="Caroline Belli Regalin" userId="S::cregalin@furb.br::55426fc6-c634-418b-919a-25fbc4094978" providerId="AD" clId="Web-{A68140F8-09A4-4245-43EC-CCBCC0CD70CA}" dt="2021-12-13T23:06:19.183" v="696" actId="1076"/>
          <ac:picMkLst>
            <pc:docMk/>
            <pc:sldMk cId="3640834991" sldId="287"/>
            <ac:picMk id="3" creationId="{C747F016-A50A-4A6F-8F18-F1C9ABAAD6AE}"/>
          </ac:picMkLst>
        </pc:picChg>
        <pc:picChg chg="del">
          <ac:chgData name="Caroline Belli Regalin" userId="S::cregalin@furb.br::55426fc6-c634-418b-919a-25fbc4094978" providerId="AD" clId="Web-{A68140F8-09A4-4245-43EC-CCBCC0CD70CA}" dt="2021-12-13T23:04:25.852" v="652"/>
          <ac:picMkLst>
            <pc:docMk/>
            <pc:sldMk cId="3640834991" sldId="287"/>
            <ac:picMk id="4" creationId="{3C916689-64ED-45D7-8E1B-3637BA990AB3}"/>
          </ac:picMkLst>
        </pc:picChg>
        <pc:picChg chg="del">
          <ac:chgData name="Caroline Belli Regalin" userId="S::cregalin@furb.br::55426fc6-c634-418b-919a-25fbc4094978" providerId="AD" clId="Web-{A68140F8-09A4-4245-43EC-CCBCC0CD70CA}" dt="2021-12-13T23:04:27.555" v="653"/>
          <ac:picMkLst>
            <pc:docMk/>
            <pc:sldMk cId="3640834991" sldId="287"/>
            <ac:picMk id="5" creationId="{3904244C-9884-4B45-91EF-7BC42B5977DC}"/>
          </ac:picMkLst>
        </pc:picChg>
        <pc:picChg chg="del">
          <ac:chgData name="Caroline Belli Regalin" userId="S::cregalin@furb.br::55426fc6-c634-418b-919a-25fbc4094978" providerId="AD" clId="Web-{A68140F8-09A4-4245-43EC-CCBCC0CD70CA}" dt="2021-12-13T23:04:29.087" v="654"/>
          <ac:picMkLst>
            <pc:docMk/>
            <pc:sldMk cId="3640834991" sldId="287"/>
            <ac:picMk id="7" creationId="{4EE415E7-0C27-4D6C-B205-D0A871F961D0}"/>
          </ac:picMkLst>
        </pc:picChg>
      </pc:sldChg>
      <pc:sldChg chg="delSp modSp add replId">
        <pc:chgData name="Caroline Belli Regalin" userId="S::cregalin@furb.br::55426fc6-c634-418b-919a-25fbc4094978" providerId="AD" clId="Web-{A68140F8-09A4-4245-43EC-CCBCC0CD70CA}" dt="2021-12-13T23:13:20.473" v="802" actId="20577"/>
        <pc:sldMkLst>
          <pc:docMk/>
          <pc:sldMk cId="3588518221" sldId="288"/>
        </pc:sldMkLst>
        <pc:spChg chg="mod">
          <ac:chgData name="Caroline Belli Regalin" userId="S::cregalin@furb.br::55426fc6-c634-418b-919a-25fbc4094978" providerId="AD" clId="Web-{A68140F8-09A4-4245-43EC-CCBCC0CD70CA}" dt="2021-12-13T23:06:49.059" v="702" actId="20577"/>
          <ac:spMkLst>
            <pc:docMk/>
            <pc:sldMk cId="3588518221" sldId="288"/>
            <ac:spMk id="2" creationId="{00000000-0000-0000-0000-000000000000}"/>
          </ac:spMkLst>
        </pc:spChg>
        <pc:spChg chg="mod">
          <ac:chgData name="Caroline Belli Regalin" userId="S::cregalin@furb.br::55426fc6-c634-418b-919a-25fbc4094978" providerId="AD" clId="Web-{A68140F8-09A4-4245-43EC-CCBCC0CD70CA}" dt="2021-12-13T23:13:20.473" v="802" actId="20577"/>
          <ac:spMkLst>
            <pc:docMk/>
            <pc:sldMk cId="3588518221" sldId="288"/>
            <ac:spMk id="6" creationId="{C82D309A-50DD-4D1E-A48D-BCEDA212E8E7}"/>
          </ac:spMkLst>
        </pc:spChg>
        <pc:picChg chg="del">
          <ac:chgData name="Caroline Belli Regalin" userId="S::cregalin@furb.br::55426fc6-c634-418b-919a-25fbc4094978" providerId="AD" clId="Web-{A68140F8-09A4-4245-43EC-CCBCC0CD70CA}" dt="2021-12-13T23:06:50.871" v="703"/>
          <ac:picMkLst>
            <pc:docMk/>
            <pc:sldMk cId="3588518221" sldId="288"/>
            <ac:picMk id="3" creationId="{C747F016-A50A-4A6F-8F18-F1C9ABAAD6AE}"/>
          </ac:picMkLst>
        </pc:picChg>
      </pc:sldChg>
      <pc:sldChg chg="add del replId">
        <pc:chgData name="Caroline Belli Regalin" userId="S::cregalin@furb.br::55426fc6-c634-418b-919a-25fbc4094978" providerId="AD" clId="Web-{A68140F8-09A4-4245-43EC-CCBCC0CD70CA}" dt="2021-12-13T23:06:38.527" v="698"/>
        <pc:sldMkLst>
          <pc:docMk/>
          <pc:sldMk cId="4125688010" sldId="288"/>
        </pc:sldMkLst>
      </pc:sldChg>
      <pc:sldChg chg="addSp delSp modSp add replId">
        <pc:chgData name="Caroline Belli Regalin" userId="S::cregalin@furb.br::55426fc6-c634-418b-919a-25fbc4094978" providerId="AD" clId="Web-{A68140F8-09A4-4245-43EC-CCBCC0CD70CA}" dt="2021-12-13T23:16:15.477" v="826" actId="1076"/>
        <pc:sldMkLst>
          <pc:docMk/>
          <pc:sldMk cId="1865611980" sldId="289"/>
        </pc:sldMkLst>
        <pc:picChg chg="del">
          <ac:chgData name="Caroline Belli Regalin" userId="S::cregalin@furb.br::55426fc6-c634-418b-919a-25fbc4094978" providerId="AD" clId="Web-{A68140F8-09A4-4245-43EC-CCBCC0CD70CA}" dt="2021-12-13T23:16:05.805" v="821"/>
          <ac:picMkLst>
            <pc:docMk/>
            <pc:sldMk cId="1865611980" sldId="289"/>
            <ac:picMk id="4" creationId="{1D460F73-F700-49B5-9806-CABD73B885C6}"/>
          </ac:picMkLst>
        </pc:picChg>
        <pc:picChg chg="del">
          <ac:chgData name="Caroline Belli Regalin" userId="S::cregalin@furb.br::55426fc6-c634-418b-919a-25fbc4094978" providerId="AD" clId="Web-{A68140F8-09A4-4245-43EC-CCBCC0CD70CA}" dt="2021-12-13T23:16:04.399" v="820"/>
          <ac:picMkLst>
            <pc:docMk/>
            <pc:sldMk cId="1865611980" sldId="289"/>
            <ac:picMk id="5" creationId="{387F8DB1-DCB8-47B0-84C4-1BF6689F271D}"/>
          </ac:picMkLst>
        </pc:picChg>
        <pc:picChg chg="add mod">
          <ac:chgData name="Caroline Belli Regalin" userId="S::cregalin@furb.br::55426fc6-c634-418b-919a-25fbc4094978" providerId="AD" clId="Web-{A68140F8-09A4-4245-43EC-CCBCC0CD70CA}" dt="2021-12-13T23:16:15.477" v="826" actId="1076"/>
          <ac:picMkLst>
            <pc:docMk/>
            <pc:sldMk cId="1865611980" sldId="289"/>
            <ac:picMk id="6" creationId="{48BB52EE-2838-4D9F-8149-C2D42DA85227}"/>
          </ac:picMkLst>
        </pc:picChg>
      </pc:sldChg>
      <pc:sldChg chg="addSp modSp add replId">
        <pc:chgData name="Caroline Belli Regalin" userId="S::cregalin@furb.br::55426fc6-c634-418b-919a-25fbc4094978" providerId="AD" clId="Web-{A68140F8-09A4-4245-43EC-CCBCC0CD70CA}" dt="2021-12-13T23:22:19.626" v="918" actId="1076"/>
        <pc:sldMkLst>
          <pc:docMk/>
          <pc:sldMk cId="3968998793" sldId="290"/>
        </pc:sldMkLst>
        <pc:spChg chg="mod">
          <ac:chgData name="Caroline Belli Regalin" userId="S::cregalin@furb.br::55426fc6-c634-418b-919a-25fbc4094978" providerId="AD" clId="Web-{A68140F8-09A4-4245-43EC-CCBCC0CD70CA}" dt="2021-12-13T23:22:05.719" v="914" actId="20577"/>
          <ac:spMkLst>
            <pc:docMk/>
            <pc:sldMk cId="3968998793" sldId="290"/>
            <ac:spMk id="3" creationId="{00000000-0000-0000-0000-000000000000}"/>
          </ac:spMkLst>
        </pc:spChg>
        <pc:picChg chg="add mod">
          <ac:chgData name="Caroline Belli Regalin" userId="S::cregalin@furb.br::55426fc6-c634-418b-919a-25fbc4094978" providerId="AD" clId="Web-{A68140F8-09A4-4245-43EC-CCBCC0CD70CA}" dt="2021-12-13T23:22:19.626" v="918" actId="1076"/>
          <ac:picMkLst>
            <pc:docMk/>
            <pc:sldMk cId="3968998793" sldId="290"/>
            <ac:picMk id="4" creationId="{C2EA80DA-9667-4E6D-A2FA-DABEB869629B}"/>
          </ac:picMkLst>
        </pc:picChg>
      </pc:sldChg>
      <pc:sldChg chg="addSp modSp add replId">
        <pc:chgData name="Caroline Belli Regalin" userId="S::cregalin@furb.br::55426fc6-c634-418b-919a-25fbc4094978" providerId="AD" clId="Web-{A68140F8-09A4-4245-43EC-CCBCC0CD70CA}" dt="2021-12-13T23:22:50.127" v="926" actId="1076"/>
        <pc:sldMkLst>
          <pc:docMk/>
          <pc:sldMk cId="3502485228" sldId="291"/>
        </pc:sldMkLst>
        <pc:spChg chg="mod">
          <ac:chgData name="Caroline Belli Regalin" userId="S::cregalin@furb.br::55426fc6-c634-418b-919a-25fbc4094978" providerId="AD" clId="Web-{A68140F8-09A4-4245-43EC-CCBCC0CD70CA}" dt="2021-12-13T23:22:35.204" v="919" actId="20577"/>
          <ac:spMkLst>
            <pc:docMk/>
            <pc:sldMk cId="3502485228" sldId="291"/>
            <ac:spMk id="3" creationId="{00000000-0000-0000-0000-000000000000}"/>
          </ac:spMkLst>
        </pc:spChg>
        <pc:picChg chg="add mod">
          <ac:chgData name="Caroline Belli Regalin" userId="S::cregalin@furb.br::55426fc6-c634-418b-919a-25fbc4094978" providerId="AD" clId="Web-{A68140F8-09A4-4245-43EC-CCBCC0CD70CA}" dt="2021-12-13T23:22:50.127" v="926" actId="1076"/>
          <ac:picMkLst>
            <pc:docMk/>
            <pc:sldMk cId="3502485228" sldId="291"/>
            <ac:picMk id="4" creationId="{0D3C0558-A53F-4AE2-A1C5-07A8A411FA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b="0">
                <a:ea typeface="+mj-lt"/>
                <a:cs typeface="+mj-lt"/>
              </a:rPr>
              <a:t>MUSICANDO: APLICATIVO PARA AUXÍLIO DE ALFABETIZAÇÃO MUSICAL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Aluno(a): Caroline Belli </a:t>
            </a:r>
            <a:r>
              <a:rPr lang="pt-BR" err="1"/>
              <a:t>Regalin</a:t>
            </a:r>
          </a:p>
          <a:p>
            <a:endParaRPr lang="pt-BR"/>
          </a:p>
          <a:p>
            <a:r>
              <a:rPr lang="pt-BR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D309A-50DD-4D1E-A48D-BCEDA21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Clave de sol:</a:t>
            </a:r>
          </a:p>
          <a:p>
            <a:pPr lvl="1"/>
            <a:r>
              <a:rPr lang="pt-BR">
                <a:ea typeface="+mn-lt"/>
                <a:cs typeface="+mn-lt"/>
              </a:rPr>
              <a:t>representação das notas musicais</a:t>
            </a:r>
            <a:endParaRPr lang="pt-BR">
              <a:cs typeface="Arial"/>
            </a:endParaRPr>
          </a:p>
        </p:txBody>
      </p:sp>
      <p:pic>
        <p:nvPicPr>
          <p:cNvPr id="3" name="Imagem 7">
            <a:extLst>
              <a:ext uri="{FF2B5EF4-FFF2-40B4-BE49-F238E27FC236}">
                <a16:creationId xmlns:a16="http://schemas.microsoft.com/office/drawing/2014/main" id="{C747F016-A50A-4A6F-8F18-F1C9ABA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2789131"/>
            <a:ext cx="8511701" cy="11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3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Gamificação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D309A-50DD-4D1E-A48D-BCEDA21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>
                <a:cs typeface="Arial"/>
              </a:rPr>
              <a:t>Utilização de elementos de jogos em ambientes que não são jogos</a:t>
            </a:r>
          </a:p>
          <a:p>
            <a:r>
              <a:rPr lang="pt-BR">
                <a:cs typeface="Arial"/>
              </a:rPr>
              <a:t>Resolução de problemas, motivar, engajar um público em determinada atividade</a:t>
            </a:r>
          </a:p>
          <a:p>
            <a:r>
              <a:rPr lang="pt-BR">
                <a:ea typeface="+mn-lt"/>
                <a:cs typeface="+mn-lt"/>
              </a:rPr>
              <a:t>Elementos relevantes da gamificação na aprendizagem:</a:t>
            </a:r>
          </a:p>
          <a:p>
            <a:pPr lvl="1"/>
            <a:r>
              <a:rPr lang="pt-BR">
                <a:ea typeface="+mn-lt"/>
                <a:cs typeface="+mn-lt"/>
              </a:rPr>
              <a:t>Para </a:t>
            </a:r>
            <a:r>
              <a:rPr lang="pt-BR" err="1">
                <a:ea typeface="+mn-lt"/>
                <a:cs typeface="+mn-lt"/>
              </a:rPr>
              <a:t>Busarello</a:t>
            </a:r>
            <a:r>
              <a:rPr lang="pt-BR">
                <a:ea typeface="+mn-lt"/>
                <a:cs typeface="+mn-lt"/>
              </a:rPr>
              <a:t> (2016) “repetição de experimentos, ciclos rápidos de resposta, níveis crescentes de dificuldade, diferentes possibilidades de caminhos, reconhecimento e recompensa”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51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>
                <a:cs typeface="Arial"/>
              </a:rPr>
              <a:t>Duolingo</a:t>
            </a:r>
            <a:r>
              <a:rPr lang="pt-BR" dirty="0">
                <a:cs typeface="Arial"/>
              </a:rPr>
              <a:t> (2021)</a:t>
            </a:r>
          </a:p>
          <a:p>
            <a:pPr lvl="1"/>
            <a:r>
              <a:rPr lang="pt-BR" dirty="0">
                <a:ea typeface="+mn-lt"/>
                <a:cs typeface="+mn-lt"/>
              </a:rPr>
              <a:t>Aplicativo para ensino de idiomas</a:t>
            </a:r>
          </a:p>
          <a:p>
            <a:pPr lvl="1"/>
            <a:r>
              <a:rPr lang="pt-BR" dirty="0">
                <a:ea typeface="+mn-lt"/>
                <a:cs typeface="+mn-lt"/>
              </a:rPr>
              <a:t>Níveis, Pontuação, Recompensas e Desafios</a:t>
            </a:r>
          </a:p>
          <a:p>
            <a:r>
              <a:rPr lang="pt-BR" dirty="0">
                <a:ea typeface="+mn-lt"/>
                <a:cs typeface="+mn-lt"/>
              </a:rPr>
              <a:t>Motta e </a:t>
            </a:r>
            <a:r>
              <a:rPr lang="pt-BR" dirty="0" err="1">
                <a:ea typeface="+mn-lt"/>
                <a:cs typeface="+mn-lt"/>
              </a:rPr>
              <a:t>Garone</a:t>
            </a:r>
            <a:r>
              <a:rPr lang="pt-BR" dirty="0">
                <a:ea typeface="+mn-lt"/>
                <a:cs typeface="+mn-lt"/>
              </a:rPr>
              <a:t> (2013)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Objeto de estudo para auxiliar o ensino música através de um jogo</a:t>
            </a:r>
          </a:p>
          <a:p>
            <a:pPr lvl="1"/>
            <a:r>
              <a:rPr lang="pt-BR" dirty="0">
                <a:ea typeface="+mn-lt"/>
                <a:cs typeface="+mn-lt"/>
              </a:rPr>
              <a:t>Exercícios sobre ditado melódico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Feedback sobre a resposta</a:t>
            </a:r>
          </a:p>
          <a:p>
            <a:r>
              <a:rPr lang="pt-BR" dirty="0" err="1">
                <a:ea typeface="+mn-lt"/>
                <a:cs typeface="+mn-lt"/>
              </a:rPr>
              <a:t>Bordini</a:t>
            </a:r>
            <a:r>
              <a:rPr lang="pt-BR" dirty="0">
                <a:ea typeface="+mn-lt"/>
                <a:cs typeface="+mn-lt"/>
              </a:rPr>
              <a:t> et al. (2015)</a:t>
            </a:r>
            <a:endParaRPr lang="pt-BR" dirty="0">
              <a:cs typeface="Arial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Jogo para auxiliar no aprendizado de leitura de partituras através de um teclado musical.</a:t>
            </a:r>
            <a:endParaRPr lang="pt-BR" dirty="0">
              <a:cs typeface="Arial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Sistema de fases (3 fases cada uma com uma música diferente e diferentes dificuldades), Sistema de pontuação e Narrativa</a:t>
            </a:r>
            <a:endParaRPr lang="pt-BR" dirty="0">
              <a:cs typeface="Arial"/>
            </a:endParaRPr>
          </a:p>
          <a:p>
            <a:pPr lvl="1"/>
            <a:endParaRPr lang="pt-BR">
              <a:cs typeface="Arial"/>
            </a:endParaRPr>
          </a:p>
          <a:p>
            <a:pPr lvl="1"/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899" y="2239631"/>
            <a:ext cx="8229600" cy="1143000"/>
          </a:xfrm>
        </p:spPr>
        <p:txBody>
          <a:bodyPr/>
          <a:lstStyle/>
          <a:p>
            <a:r>
              <a:rPr lang="pt-BR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Funcionais - Aplicativo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FDB703-014D-4334-A3AF-A953DB62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30871"/>
              </p:ext>
            </p:extLst>
          </p:nvPr>
        </p:nvGraphicFramePr>
        <p:xfrm>
          <a:off x="603115" y="1770433"/>
          <a:ext cx="7315937" cy="3779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15937">
                  <a:extLst>
                    <a:ext uri="{9D8B030D-6E8A-4147-A177-3AD203B41FA5}">
                      <a16:colId xmlns:a16="http://schemas.microsoft.com/office/drawing/2014/main" val="1611243673"/>
                    </a:ext>
                  </a:extLst>
                </a:gridCol>
              </a:tblGrid>
              <a:tr h="301557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2000" b="0">
                          <a:effectLst/>
                        </a:rPr>
                        <a:t>RF01 - apresentar exercícios sobre teoria musical, com conteúdo sobre notas musicais, pausas, partituras e intervalos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1862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RF02 - apresentar diferentes níveis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96048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RF03 - apresentar um sistema de pontuação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41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RF05 - exibir feedback de correção sobre o exercício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61762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RF06 - permitir exercícios com reprodução de áudio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96528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RF07 - apresentar sistema de recompensas através de instrumentos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51566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RF08 - apresentar uma narrativa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22456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>
                          <a:effectLst/>
                        </a:rPr>
                        <a:t>RF09 - permitir o login do usuário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6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Funcionais -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C4211AC-0E86-4D5F-B8E3-B6508E3B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45450"/>
              </p:ext>
            </p:extLst>
          </p:nvPr>
        </p:nvGraphicFramePr>
        <p:xfrm>
          <a:off x="603115" y="1770433"/>
          <a:ext cx="7315937" cy="408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15937">
                  <a:extLst>
                    <a:ext uri="{9D8B030D-6E8A-4147-A177-3AD203B41FA5}">
                      <a16:colId xmlns:a16="http://schemas.microsoft.com/office/drawing/2014/main" val="1611243673"/>
                    </a:ext>
                  </a:extLst>
                </a:gridCol>
              </a:tblGrid>
              <a:tr h="30155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RF01 - listar, cadastrar e alterar níveis</a:t>
                      </a:r>
                      <a:r>
                        <a:rPr lang="pt-BR" sz="2000" b="0">
                          <a:effectLst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1862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RF02 - listar, cadastrar e alterar exercícios</a:t>
                      </a:r>
                      <a:endParaRPr lang="pt-B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96048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RF03 - listar, cadastrar e alterar respostas de exercícios</a:t>
                      </a:r>
                      <a:endParaRPr lang="pt-B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41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RF04 - listar, cadastrar e alterar usuário</a:t>
                      </a:r>
                      <a:endParaRPr lang="pt-B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61762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RF05 - listar, cadastrar e alterar medalhas (instrumentos)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22456"/>
                  </a:ext>
                </a:extLst>
              </a:tr>
              <a:tr h="3265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</a:rPr>
                        <a:t>RF06 - listar, cadastrar e alterar relacionamento entre o usuário e a medalha (instrumento)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27925"/>
                  </a:ext>
                </a:extLst>
              </a:tr>
              <a:tr h="3265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  <a:latin typeface="Arial"/>
                        </a:rPr>
                        <a:t>RF07 - listar, cadastrar e alterar relacionamento entre o usuário e nível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6583"/>
                  </a:ext>
                </a:extLst>
              </a:tr>
              <a:tr h="3265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>
                          <a:effectLst/>
                        </a:rPr>
                        <a:t>RF08 - listar, cadastrar e alterar relacionamento entre o usuário e exercícios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6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Não Funcionais</a:t>
            </a:r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C4211AC-0E86-4D5F-B8E3-B6508E3B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36639"/>
              </p:ext>
            </p:extLst>
          </p:nvPr>
        </p:nvGraphicFramePr>
        <p:xfrm>
          <a:off x="603115" y="1770433"/>
          <a:ext cx="7315937" cy="310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15937">
                  <a:extLst>
                    <a:ext uri="{9D8B030D-6E8A-4147-A177-3AD203B41FA5}">
                      <a16:colId xmlns:a16="http://schemas.microsoft.com/office/drawing/2014/main" val="1611243673"/>
                    </a:ext>
                  </a:extLst>
                </a:gridCol>
              </a:tblGrid>
              <a:tr h="30155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 dirty="0">
                          <a:effectLst/>
                          <a:latin typeface="Arial"/>
                        </a:rPr>
                        <a:t>RNF01 - o aplicativo deve ser desenvolvido utilizando o kit de ferramentas de interface de usuário </a:t>
                      </a:r>
                      <a:r>
                        <a:rPr lang="pt-BR" sz="2000" b="0" i="0" u="none" strike="noStrike" noProof="0" dirty="0" err="1">
                          <a:effectLst/>
                          <a:latin typeface="Arial"/>
                        </a:rPr>
                        <a:t>Flutter</a:t>
                      </a:r>
                      <a:r>
                        <a:rPr lang="pt-BR" sz="2000" b="0" i="0" u="none" strike="noStrike" noProof="0" dirty="0">
                          <a:effectLst/>
                          <a:latin typeface="Arial"/>
                        </a:rPr>
                        <a:t> e com a linguagem de programação </a:t>
                      </a:r>
                      <a:r>
                        <a:rPr lang="pt-BR" sz="2000" b="0" i="0" u="none" strike="noStrike" noProof="0" dirty="0" err="1">
                          <a:effectLst/>
                          <a:latin typeface="Arial"/>
                        </a:rPr>
                        <a:t>Dart</a:t>
                      </a:r>
                      <a:endParaRPr lang="pt-BR" sz="20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1862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 dirty="0">
                          <a:effectLst/>
                        </a:rPr>
                        <a:t>RNF02 - o aplicativo deve ser disponibilizado para a plataforma Android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96048"/>
                  </a:ext>
                </a:extLst>
              </a:tr>
              <a:tr h="3265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noProof="0" dirty="0">
                          <a:effectLst/>
                        </a:rPr>
                        <a:t>RNF03 - o servidor web deve ser desenvolvido utilizando o </a:t>
                      </a:r>
                      <a:r>
                        <a:rPr lang="pt-BR" sz="2000" b="0" i="0" u="none" strike="noStrike" noProof="0" dirty="0" err="1">
                          <a:effectLst/>
                        </a:rPr>
                        <a:t>engine</a:t>
                      </a:r>
                      <a:r>
                        <a:rPr lang="pt-BR" sz="2000" b="0" i="0" u="none" strike="noStrike" noProof="0" dirty="0">
                          <a:effectLst/>
                        </a:rPr>
                        <a:t> </a:t>
                      </a:r>
                      <a:r>
                        <a:rPr lang="pt-BR" sz="2000" b="0" i="0" u="none" strike="noStrike" noProof="0" dirty="0" err="1">
                          <a:effectLst/>
                        </a:rPr>
                        <a:t>Hasura</a:t>
                      </a:r>
                      <a:endParaRPr lang="pt-B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41"/>
                  </a:ext>
                </a:extLst>
              </a:tr>
              <a:tr h="3265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20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RNF04 - o servidor web deverá utilizar o banco de dados </a:t>
                      </a:r>
                      <a:r>
                        <a:rPr lang="pt-BR" sz="2000" b="0" i="0" u="none" strike="noStrike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pt-BR" sz="20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2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3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CA6D75D7-A653-4585-8BD7-C9A7B14D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42" y="169207"/>
            <a:ext cx="6161517" cy="640208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1BB8CD-D26C-4830-8871-D471519C6099}"/>
              </a:ext>
            </a:extLst>
          </p:cNvPr>
          <p:cNvSpPr txBox="1"/>
          <p:nvPr/>
        </p:nvSpPr>
        <p:spPr>
          <a:xfrm>
            <a:off x="268330" y="92323"/>
            <a:ext cx="4375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cs typeface="Arial"/>
              </a:rPr>
              <a:t>Fluxograma verificação de exercício</a:t>
            </a:r>
            <a:endParaRPr lang="pt-BR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34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D6661E09-80E2-4FAF-98B8-65BE98DC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8" y="267445"/>
            <a:ext cx="8554338" cy="52949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980AB3-206B-4554-B5A7-AD910FC3E1D4}"/>
              </a:ext>
            </a:extLst>
          </p:cNvPr>
          <p:cNvSpPr txBox="1"/>
          <p:nvPr/>
        </p:nvSpPr>
        <p:spPr>
          <a:xfrm>
            <a:off x="330741" y="5642043"/>
            <a:ext cx="6666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cs typeface="Arial"/>
              </a:rPr>
              <a:t>Modelo Entidade Relacionamento – Banco de dados</a:t>
            </a:r>
            <a:endParaRPr lang="pt-BR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D43C04F-AD40-4AE6-9044-53C1F0DD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6" y="1191167"/>
            <a:ext cx="9064405" cy="45694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1C521A-F9B5-49B4-ACFE-B5A339B7BCFB}"/>
              </a:ext>
            </a:extLst>
          </p:cNvPr>
          <p:cNvSpPr txBox="1"/>
          <p:nvPr/>
        </p:nvSpPr>
        <p:spPr>
          <a:xfrm>
            <a:off x="38911" y="6420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Arial"/>
                <a:cs typeface="Arial"/>
              </a:rPr>
              <a:t>Diagrama de pacotes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0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Introdução</a:t>
            </a:r>
          </a:p>
          <a:p>
            <a:r>
              <a:rPr lang="pt-BR">
                <a:cs typeface="Arial"/>
              </a:rPr>
              <a:t>Objetivos</a:t>
            </a:r>
          </a:p>
          <a:p>
            <a:r>
              <a:rPr lang="pt-BR">
                <a:cs typeface="Arial"/>
              </a:rPr>
              <a:t>Fundamentação teórica</a:t>
            </a:r>
          </a:p>
          <a:p>
            <a:r>
              <a:rPr lang="pt-BR">
                <a:cs typeface="Arial"/>
              </a:rPr>
              <a:t>Trabalhos correlatos</a:t>
            </a:r>
          </a:p>
          <a:p>
            <a:r>
              <a:rPr lang="pt-BR">
                <a:cs typeface="Arial"/>
              </a:rPr>
              <a:t>Requisitos</a:t>
            </a:r>
          </a:p>
          <a:p>
            <a:r>
              <a:rPr lang="pt-BR">
                <a:cs typeface="Arial"/>
              </a:rPr>
              <a:t>Especificação</a:t>
            </a:r>
          </a:p>
          <a:p>
            <a:r>
              <a:rPr lang="pt-BR"/>
              <a:t>Implementação</a:t>
            </a:r>
            <a:endParaRPr lang="pt-BR">
              <a:cs typeface="Arial"/>
            </a:endParaRPr>
          </a:p>
          <a:p>
            <a:r>
              <a:rPr lang="pt-BR">
                <a:cs typeface="Arial"/>
              </a:rPr>
              <a:t>Análise dos Resultados</a:t>
            </a:r>
          </a:p>
          <a:p>
            <a:r>
              <a:rPr lang="pt-BR">
                <a:cs typeface="Arial"/>
              </a:rPr>
              <a:t>Conclusões e Sugestões</a:t>
            </a:r>
            <a:endParaRPr lang="pt-BR"/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err="1">
                <a:ea typeface="+mn-lt"/>
                <a:cs typeface="+mn-lt"/>
              </a:rPr>
              <a:t>Flutter</a:t>
            </a:r>
            <a:r>
              <a:rPr lang="pt-BR">
                <a:ea typeface="+mn-lt"/>
                <a:cs typeface="+mn-lt"/>
              </a:rPr>
              <a:t> </a:t>
            </a:r>
            <a:endParaRPr lang="pt-BR"/>
          </a:p>
          <a:p>
            <a:r>
              <a:rPr lang="pt-BR" err="1">
                <a:ea typeface="+mn-lt"/>
                <a:cs typeface="+mn-lt"/>
              </a:rPr>
              <a:t>flutter_modular</a:t>
            </a:r>
            <a:endParaRPr lang="pt-BR">
              <a:ea typeface="+mn-lt"/>
              <a:cs typeface="+mn-lt"/>
            </a:endParaRPr>
          </a:p>
          <a:p>
            <a:pPr lvl="1"/>
            <a:r>
              <a:rPr lang="pt-BR">
                <a:ea typeface="+mn-lt"/>
                <a:cs typeface="+mn-lt"/>
              </a:rPr>
              <a:t>Separação do aplicativo em módulos</a:t>
            </a:r>
          </a:p>
          <a:p>
            <a:pPr lvl="1"/>
            <a:r>
              <a:rPr lang="pt-BR">
                <a:ea typeface="+mn-lt"/>
                <a:cs typeface="+mn-lt"/>
              </a:rPr>
              <a:t>Gerenciamento de injeção de dependências e rotas</a:t>
            </a:r>
            <a:endParaRPr lang="pt-BR">
              <a:cs typeface="Arial"/>
            </a:endParaRPr>
          </a:p>
          <a:p>
            <a:r>
              <a:rPr lang="pt-BR" err="1">
                <a:ea typeface="+mn-lt"/>
                <a:cs typeface="+mn-lt"/>
              </a:rPr>
              <a:t>MobX</a:t>
            </a:r>
            <a:endParaRPr lang="pt-BR">
              <a:ea typeface="+mn-lt"/>
              <a:cs typeface="+mn-lt"/>
            </a:endParaRPr>
          </a:p>
          <a:p>
            <a:pPr lvl="1"/>
            <a:r>
              <a:rPr lang="pt-BR">
                <a:cs typeface="Arial"/>
              </a:rPr>
              <a:t>Gerenciamento de estados</a:t>
            </a:r>
            <a:endParaRPr lang="pt-BR"/>
          </a:p>
          <a:p>
            <a:r>
              <a:rPr lang="pt-BR" err="1">
                <a:ea typeface="+mn-lt"/>
                <a:cs typeface="+mn-lt"/>
              </a:rPr>
              <a:t>Firebase</a:t>
            </a:r>
            <a:r>
              <a:rPr lang="pt-BR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Authentication</a:t>
            </a:r>
            <a:r>
              <a:rPr lang="pt-BR">
                <a:ea typeface="+mn-lt"/>
                <a:cs typeface="+mn-lt"/>
              </a:rPr>
              <a:t> </a:t>
            </a:r>
          </a:p>
          <a:p>
            <a:pPr lvl="1"/>
            <a:r>
              <a:rPr lang="pt-BR">
                <a:ea typeface="+mn-lt"/>
                <a:cs typeface="+mn-lt"/>
              </a:rPr>
              <a:t>Autenticação com o Google</a:t>
            </a:r>
            <a:endParaRPr lang="pt-BR"/>
          </a:p>
          <a:p>
            <a:r>
              <a:rPr lang="pt-BR" err="1">
                <a:cs typeface="Arial"/>
              </a:rPr>
              <a:t>Hasura</a:t>
            </a:r>
            <a:endParaRPr lang="pt-BR">
              <a:cs typeface="Arial"/>
            </a:endParaRPr>
          </a:p>
          <a:p>
            <a:pPr lvl="1"/>
            <a:r>
              <a:rPr lang="pt-BR" err="1">
                <a:cs typeface="Arial"/>
              </a:rPr>
              <a:t>Engine</a:t>
            </a:r>
            <a:r>
              <a:rPr lang="pt-BR">
                <a:cs typeface="Arial"/>
              </a:rPr>
              <a:t> que gera API em </a:t>
            </a:r>
            <a:r>
              <a:rPr lang="pt-BR" err="1">
                <a:cs typeface="Arial"/>
              </a:rPr>
              <a:t>GraphQL</a:t>
            </a:r>
            <a:r>
              <a:rPr lang="pt-BR">
                <a:cs typeface="Arial"/>
              </a:rPr>
              <a:t> a partir de base de dados </a:t>
            </a:r>
            <a:r>
              <a:rPr lang="pt-BR" err="1">
                <a:cs typeface="Arial"/>
              </a:rPr>
              <a:t>PostgreSql</a:t>
            </a:r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cs typeface="Arial"/>
              </a:rPr>
              <a:t>Módulos do aplicativo:</a:t>
            </a:r>
          </a:p>
          <a:p>
            <a:pPr lvl="1"/>
            <a:r>
              <a:rPr lang="pt-BR" sz="2400" err="1">
                <a:cs typeface="Arial"/>
              </a:rPr>
              <a:t>exercise</a:t>
            </a:r>
            <a:r>
              <a:rPr lang="pt-BR" sz="2400">
                <a:cs typeface="Arial"/>
              </a:rPr>
              <a:t>, login, </a:t>
            </a:r>
            <a:r>
              <a:rPr lang="pt-BR" sz="2400" err="1">
                <a:cs typeface="Arial"/>
              </a:rPr>
              <a:t>medal</a:t>
            </a:r>
            <a:r>
              <a:rPr lang="pt-BR" sz="2400">
                <a:cs typeface="Arial"/>
              </a:rPr>
              <a:t>, </a:t>
            </a:r>
            <a:r>
              <a:rPr lang="pt-BR" sz="2400" err="1">
                <a:cs typeface="Arial"/>
              </a:rPr>
              <a:t>narrative</a:t>
            </a:r>
            <a:r>
              <a:rPr lang="pt-BR" sz="2400">
                <a:cs typeface="Arial"/>
              </a:rPr>
              <a:t>, profile  e </a:t>
            </a:r>
            <a:r>
              <a:rPr lang="pt-BR" sz="2400" err="1">
                <a:cs typeface="Arial"/>
              </a:rPr>
              <a:t>shared</a:t>
            </a:r>
            <a:endParaRPr lang="pt-BR" sz="2400">
              <a:cs typeface="Arial"/>
            </a:endParaRPr>
          </a:p>
          <a:p>
            <a:pPr lvl="1"/>
            <a:r>
              <a:rPr lang="pt-BR" sz="2400">
                <a:cs typeface="Arial"/>
              </a:rPr>
              <a:t>Utilizado o padrão MVC (Model, </a:t>
            </a:r>
            <a:r>
              <a:rPr lang="pt-BR" sz="2400" err="1">
                <a:cs typeface="Arial"/>
              </a:rPr>
              <a:t>View</a:t>
            </a:r>
            <a:r>
              <a:rPr lang="pt-BR" sz="2400">
                <a:cs typeface="Arial"/>
              </a:rPr>
              <a:t>, </a:t>
            </a:r>
            <a:r>
              <a:rPr lang="pt-BR" sz="2400" err="1">
                <a:cs typeface="Arial"/>
              </a:rPr>
              <a:t>Controller</a:t>
            </a:r>
            <a:r>
              <a:rPr lang="pt-BR" sz="2400">
                <a:cs typeface="Arial"/>
              </a:rPr>
              <a:t>)</a:t>
            </a:r>
          </a:p>
          <a:p>
            <a:pPr lvl="1"/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4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2EA80DA-9667-4E6D-A2FA-DABEB869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39" y="2834599"/>
            <a:ext cx="2768329" cy="36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87F8DB1-DCB8-47B0-84C4-1BF6689F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28" y="1711363"/>
            <a:ext cx="5723545" cy="3253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F1AF533F-C360-4E22-B134-9A39F5E8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5" y="1670703"/>
            <a:ext cx="1990497" cy="332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9624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62" y="327509"/>
            <a:ext cx="8229600" cy="1143000"/>
          </a:xfrm>
        </p:spPr>
        <p:txBody>
          <a:bodyPr/>
          <a:lstStyle/>
          <a:p>
            <a:r>
              <a:rPr lang="pt-BR"/>
              <a:t>Análise dos Resultados </a:t>
            </a:r>
            <a:br>
              <a:rPr lang="pt-BR"/>
            </a:br>
            <a:r>
              <a:rPr lang="pt-BR" sz="2800" b="0">
                <a:ea typeface="+mj-lt"/>
                <a:cs typeface="+mj-lt"/>
              </a:rPr>
              <a:t>Validação do protótipo com o especialista</a:t>
            </a:r>
          </a:p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/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111E4D3-DBE9-4094-9710-943D84AB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" y="1250007"/>
            <a:ext cx="8958946" cy="45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264" y="466378"/>
            <a:ext cx="8229600" cy="1143000"/>
          </a:xfrm>
        </p:spPr>
        <p:txBody>
          <a:bodyPr/>
          <a:lstStyle/>
          <a:p>
            <a:r>
              <a:rPr lang="pt-BR"/>
              <a:t>Análise dos Resultados </a:t>
            </a:r>
            <a:br>
              <a:rPr lang="pt-BR">
                <a:cs typeface="Arial"/>
              </a:rPr>
            </a:br>
            <a:r>
              <a:rPr lang="pt-BR" b="0">
                <a:cs typeface="Arial"/>
              </a:rPr>
              <a:t>Testes com o especialista</a:t>
            </a: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B3EBFF3-F52E-4C92-AA8F-BE9E8C740F2C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>
                <a:ea typeface="+mn-lt"/>
                <a:cs typeface="+mn-lt"/>
              </a:rPr>
              <a:t>Ocorreu a distância</a:t>
            </a:r>
            <a:endParaRPr lang="en-US" kern="0" dirty="0">
              <a:ea typeface="+mn-lt"/>
              <a:cs typeface="+mn-lt"/>
            </a:endParaRPr>
          </a:p>
          <a:p>
            <a:r>
              <a:rPr lang="pt-BR" kern="0" dirty="0">
                <a:cs typeface="Arial"/>
              </a:rPr>
              <a:t>Download da versão de testes do aplicativo na </a:t>
            </a:r>
            <a:r>
              <a:rPr lang="pt-BR" kern="0" dirty="0" err="1">
                <a:cs typeface="Arial"/>
              </a:rPr>
              <a:t>PlayStore</a:t>
            </a:r>
          </a:p>
          <a:p>
            <a:r>
              <a:rPr lang="pt-BR" kern="0" dirty="0">
                <a:ea typeface="+mn-lt"/>
                <a:cs typeface="+mn-lt"/>
              </a:rPr>
              <a:t> Cesar (2021c) deu os seguintes feedbacks “Bem legal a dinâmica, está divertido. A identidade visual está bonita e fácil”</a:t>
            </a:r>
            <a:endParaRPr lang="pt-BR" kern="0" dirty="0">
              <a:cs typeface="Arial"/>
            </a:endParaRPr>
          </a:p>
          <a:p>
            <a:r>
              <a:rPr lang="pt-BR" kern="0" dirty="0">
                <a:cs typeface="Arial"/>
              </a:rPr>
              <a:t>Sugeridas melhorias no conteúdo</a:t>
            </a:r>
          </a:p>
          <a:p>
            <a:r>
              <a:rPr lang="pt-BR" kern="0" dirty="0">
                <a:cs typeface="Arial"/>
              </a:rPr>
              <a:t>Sugerido para aumentar o contraste da resposta selecionada</a:t>
            </a:r>
          </a:p>
          <a:p>
            <a:endParaRPr lang="pt-BR" ker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6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/>
              <a:t>Análise dos Resultados</a:t>
            </a:r>
            <a:br>
              <a:rPr lang="pt-BR">
                <a:cs typeface="Arial"/>
              </a:rPr>
            </a:br>
            <a:r>
              <a:rPr lang="pt-BR" b="0"/>
              <a:t>Testes com alunos de música</a:t>
            </a:r>
            <a:endParaRPr lang="pt-BR" b="0">
              <a:ea typeface="+mj-lt"/>
              <a:cs typeface="+mj-lt"/>
            </a:endParaRPr>
          </a:p>
          <a:p>
            <a:r>
              <a:rPr lang="pt-BR"/>
              <a:t> </a:t>
            </a:r>
            <a:br>
              <a:rPr lang="pt-BR">
                <a:cs typeface="Arial"/>
              </a:rPr>
            </a:b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r>
              <a:rPr lang="pt-BR">
                <a:ea typeface="+mn-lt"/>
                <a:cs typeface="+mn-lt"/>
              </a:rPr>
              <a:t>4 alunos</a:t>
            </a:r>
          </a:p>
          <a:p>
            <a:r>
              <a:rPr lang="pt-BR">
                <a:ea typeface="+mn-lt"/>
                <a:cs typeface="+mn-lt"/>
              </a:rPr>
              <a:t>Perfil dos alunos: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Alunos de música de César (2021)</a:t>
            </a:r>
          </a:p>
          <a:p>
            <a:pPr lvl="1"/>
            <a:r>
              <a:rPr lang="pt-BR">
                <a:ea typeface="+mn-lt"/>
                <a:cs typeface="+mn-lt"/>
              </a:rPr>
              <a:t>10 a 17 anos </a:t>
            </a:r>
          </a:p>
          <a:p>
            <a:pPr lvl="1"/>
            <a:r>
              <a:rPr lang="pt-BR">
                <a:ea typeface="+mn-lt"/>
                <a:cs typeface="+mn-lt"/>
              </a:rPr>
              <a:t>Considerados de educação especial</a:t>
            </a: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20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Testes com alunos de música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1E51F1B-B5EC-4FAB-A386-B7056A64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50130"/>
              </p:ext>
            </p:extLst>
          </p:nvPr>
        </p:nvGraphicFramePr>
        <p:xfrm>
          <a:off x="359924" y="1225685"/>
          <a:ext cx="7097187" cy="530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3100134308"/>
                    </a:ext>
                  </a:extLst>
                </a:gridCol>
                <a:gridCol w="5560217">
                  <a:extLst>
                    <a:ext uri="{9D8B030D-6E8A-4147-A177-3AD203B41FA5}">
                      <a16:colId xmlns:a16="http://schemas.microsoft.com/office/drawing/2014/main" val="2335309757"/>
                    </a:ext>
                  </a:extLst>
                </a:gridCol>
              </a:tblGrid>
              <a:tr h="181104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Sequência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Teste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68764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Realizar o login utilizando uma conta do Google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9445"/>
                  </a:ext>
                </a:extLst>
              </a:tr>
              <a:tr h="181104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Navegar pela narrativa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78806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Navegar ao menu Início e verificar se o primeiro nível Partes da música 1 está desbloqueado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12158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Acessar o primeiro nível Partes da música 1, selecionar uma resposta e clicar no botão VERIFICAR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29128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Completar o nível Partes da música 1 respondendo todas as respostas corretamente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4197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Verificar se ao completar o nível Partes da música 1 foi exibido o instrumento Baixo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57131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Verificar se ao completar o nível Partes da música 1 foi exibida a quantidade de acertos no nível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14390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8 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Acessar o menu Instrumentos e verificar se é possível visualizar o instrumento Baixo depois de concluir o nível Partes da música 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0747"/>
                  </a:ext>
                </a:extLst>
              </a:tr>
              <a:tr h="314269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9 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Acessar o menu Perfil e visualizar as informações do usuário e a sua pontuação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2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57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/>
              <a:t>Análise dos Resultados</a:t>
            </a:r>
            <a:br>
              <a:rPr lang="pt-BR">
                <a:cs typeface="Arial"/>
              </a:rPr>
            </a:br>
            <a:r>
              <a:rPr lang="pt-BR" b="0"/>
              <a:t>Testes com alunos de música</a:t>
            </a:r>
            <a:endParaRPr lang="pt-BR" b="0">
              <a:ea typeface="+mj-lt"/>
              <a:cs typeface="+mj-lt"/>
            </a:endParaRPr>
          </a:p>
          <a:p>
            <a:r>
              <a:rPr lang="pt-BR"/>
              <a:t> </a:t>
            </a:r>
            <a:br>
              <a:rPr lang="pt-BR">
                <a:cs typeface="Arial"/>
              </a:rPr>
            </a:b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C7E26D-D2F0-4A70-9623-8C1A217AA521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>
                <a:ea typeface="+mn-lt"/>
                <a:cs typeface="+mn-lt"/>
              </a:rPr>
              <a:t>Alunos A e B:</a:t>
            </a:r>
          </a:p>
          <a:p>
            <a:pPr lvl="1"/>
            <a:r>
              <a:rPr lang="pt-BR" kern="0" dirty="0">
                <a:cs typeface="Arial"/>
              </a:rPr>
              <a:t>Completaram todos os passos sem dificuldades</a:t>
            </a:r>
          </a:p>
          <a:p>
            <a:r>
              <a:rPr lang="pt-BR" kern="0" dirty="0">
                <a:cs typeface="Arial"/>
              </a:rPr>
              <a:t>Aluno C:</a:t>
            </a:r>
          </a:p>
          <a:p>
            <a:pPr lvl="1"/>
            <a:r>
              <a:rPr lang="pt-BR" kern="0" dirty="0">
                <a:cs typeface="Arial"/>
              </a:rPr>
              <a:t>Precisou de ajuda para completar o passo 5</a:t>
            </a:r>
          </a:p>
          <a:p>
            <a:r>
              <a:rPr lang="pt-BR" kern="0" dirty="0">
                <a:cs typeface="Arial"/>
              </a:rPr>
              <a:t>Aluno D:</a:t>
            </a:r>
          </a:p>
          <a:p>
            <a:pPr lvl="1"/>
            <a:r>
              <a:rPr lang="pt-BR" kern="0" dirty="0">
                <a:cs typeface="Arial"/>
              </a:rPr>
              <a:t>Precisou de ajuda para completar os testes 1, 5 e 9</a:t>
            </a:r>
          </a:p>
          <a:p>
            <a:endParaRPr lang="pt-BR" kern="0">
              <a:cs typeface="Arial"/>
            </a:endParaRPr>
          </a:p>
          <a:p>
            <a:endParaRPr lang="pt-BR" ker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383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/>
              <a:t>Análise dos Resultados</a:t>
            </a:r>
            <a:br>
              <a:rPr lang="pt-BR">
                <a:cs typeface="Arial"/>
              </a:rPr>
            </a:br>
            <a:r>
              <a:rPr lang="pt-BR" b="0"/>
              <a:t>Testes com alunos de música</a:t>
            </a:r>
            <a:endParaRPr lang="pt-BR" b="0">
              <a:ea typeface="+mj-lt"/>
              <a:cs typeface="+mj-lt"/>
            </a:endParaRPr>
          </a:p>
          <a:p>
            <a:r>
              <a:rPr lang="pt-BR"/>
              <a:t> </a:t>
            </a:r>
            <a:br>
              <a:rPr lang="pt-BR">
                <a:cs typeface="Arial"/>
              </a:rPr>
            </a:b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C7E26D-D2F0-4A70-9623-8C1A217AA521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>
                <a:cs typeface="Arial"/>
              </a:rPr>
              <a:t>Cesar (2021d) apontou que algumas das dificuldades encontradas foi por alguma falta de vocabulário dos alunos</a:t>
            </a:r>
          </a:p>
          <a:p>
            <a:r>
              <a:rPr lang="pt-BR" kern="0">
                <a:cs typeface="Arial"/>
              </a:rPr>
              <a:t>Alunos se sentiram motivados a realizar os exercícios</a:t>
            </a:r>
          </a:p>
          <a:p>
            <a:endParaRPr lang="pt-BR" kern="0">
              <a:cs typeface="Arial"/>
            </a:endParaRPr>
          </a:p>
          <a:p>
            <a:endParaRPr lang="pt-BR" ker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83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/>
              <a:t>Análise dos Resultados</a:t>
            </a:r>
            <a:br>
              <a:rPr lang="pt-BR">
                <a:cs typeface="Arial"/>
              </a:rPr>
            </a:br>
            <a:r>
              <a:rPr lang="pt-BR" b="0"/>
              <a:t>Testes com alunos de música</a:t>
            </a:r>
            <a:endParaRPr lang="pt-BR" b="0">
              <a:ea typeface="+mj-lt"/>
              <a:cs typeface="+mj-lt"/>
            </a:endParaRPr>
          </a:p>
          <a:p>
            <a:r>
              <a:rPr lang="pt-BR"/>
              <a:t> </a:t>
            </a:r>
            <a:br>
              <a:rPr lang="pt-BR">
                <a:cs typeface="Arial"/>
              </a:rPr>
            </a:br>
            <a:endParaRPr lang="pt-BR" sz="3800" b="0">
              <a:ea typeface="+mj-lt"/>
              <a:cs typeface="+mj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C7E26D-D2F0-4A70-9623-8C1A217AA521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>
                <a:cs typeface="Arial"/>
              </a:rPr>
              <a:t>Em entrevista com Cesar (2021d),</a:t>
            </a:r>
            <a:r>
              <a:rPr lang="pt-BR" kern="0">
                <a:ea typeface="+mn-lt"/>
                <a:cs typeface="+mn-lt"/>
              </a:rPr>
              <a:t> apontou que os alunos gostaram da ideia e que o aplicativo ajuda no aprendizado da teoria musical</a:t>
            </a:r>
            <a:endParaRPr lang="pt-BR" kern="0">
              <a:cs typeface="Arial"/>
            </a:endParaRPr>
          </a:p>
          <a:p>
            <a:endParaRPr lang="pt-BR" kern="0">
              <a:cs typeface="Arial"/>
            </a:endParaRPr>
          </a:p>
          <a:p>
            <a:endParaRPr lang="pt-BR" ker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0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cs typeface="Arial"/>
              </a:rPr>
              <a:t>Música</a:t>
            </a:r>
          </a:p>
          <a:p>
            <a:pPr lvl="1"/>
            <a:r>
              <a:rPr lang="pt-BR" dirty="0">
                <a:cs typeface="Arial"/>
              </a:rPr>
              <a:t>Faz parte da história da humanidade</a:t>
            </a:r>
          </a:p>
          <a:p>
            <a:pPr lvl="1"/>
            <a:r>
              <a:rPr lang="pt-BR" dirty="0">
                <a:cs typeface="Arial"/>
              </a:rPr>
              <a:t>Aprendizado da leitura e escrita da música (tão importante quanto a sua prática)</a:t>
            </a:r>
          </a:p>
          <a:p>
            <a:pPr lvl="1"/>
            <a:r>
              <a:rPr lang="pt-BR" dirty="0">
                <a:cs typeface="Arial"/>
              </a:rPr>
              <a:t>Dificuldades no aprendizado de teoria musical</a:t>
            </a:r>
          </a:p>
          <a:p>
            <a:r>
              <a:rPr lang="pt-BR" dirty="0">
                <a:cs typeface="Arial"/>
              </a:rPr>
              <a:t>Dispositivos móveis</a:t>
            </a:r>
          </a:p>
          <a:p>
            <a:pPr lvl="1"/>
            <a:r>
              <a:rPr lang="pt-BR" dirty="0">
                <a:ea typeface="+mn-lt"/>
                <a:cs typeface="+mn-lt"/>
              </a:rPr>
              <a:t>Segundo Meirelles (2021):</a:t>
            </a:r>
          </a:p>
          <a:p>
            <a:pPr lvl="2"/>
            <a:r>
              <a:rPr lang="pt-BR" dirty="0">
                <a:ea typeface="+mn-lt"/>
                <a:cs typeface="+mn-lt"/>
              </a:rPr>
              <a:t> julho de 2021:  242 milhões de smartphones (mais de um dispositivo por pessoa no Brasil)</a:t>
            </a:r>
            <a:endParaRPr lang="pt-BR" dirty="0">
              <a:cs typeface="Arial"/>
            </a:endParaRPr>
          </a:p>
          <a:p>
            <a:r>
              <a:rPr lang="pt-BR" dirty="0">
                <a:cs typeface="Arial"/>
              </a:rPr>
              <a:t>Gamificação</a:t>
            </a:r>
          </a:p>
          <a:p>
            <a:pPr lvl="1"/>
            <a:r>
              <a:rPr lang="pt-BR" dirty="0">
                <a:ea typeface="+mn-lt"/>
                <a:cs typeface="+mn-lt"/>
              </a:rPr>
              <a:t>Motivar o processo de aprendizado da teoria musical</a:t>
            </a:r>
          </a:p>
          <a:p>
            <a:pPr lvl="1"/>
            <a:r>
              <a:rPr lang="pt-BR" dirty="0">
                <a:ea typeface="+mn-lt"/>
                <a:cs typeface="+mn-lt"/>
              </a:rPr>
              <a:t>Recursos de jogos para situações reais</a:t>
            </a: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730" y="-36195"/>
            <a:ext cx="8229600" cy="1143000"/>
          </a:xfrm>
        </p:spPr>
        <p:txBody>
          <a:bodyPr/>
          <a:lstStyle/>
          <a:p>
            <a:r>
              <a:rPr lang="pt-BR" sz="300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endParaRPr lang="pt-BR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2CB85DA-9A57-48C1-AC8B-ABC6D78F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70537"/>
              </p:ext>
            </p:extLst>
          </p:nvPr>
        </p:nvGraphicFramePr>
        <p:xfrm>
          <a:off x="59530" y="823759"/>
          <a:ext cx="9024940" cy="5699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04988">
                  <a:extLst>
                    <a:ext uri="{9D8B030D-6E8A-4147-A177-3AD203B41FA5}">
                      <a16:colId xmlns:a16="http://schemas.microsoft.com/office/drawing/2014/main" val="1870686449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170277795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1372689825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39368884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261631346"/>
                    </a:ext>
                  </a:extLst>
                </a:gridCol>
              </a:tblGrid>
              <a:tr h="51965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err="1"/>
                        <a:t>Duolingo</a:t>
                      </a:r>
                      <a:r>
                        <a:rPr lang="pt-BR" sz="1600"/>
                        <a:t>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err="1"/>
                        <a:t>Bordini</a:t>
                      </a:r>
                      <a:r>
                        <a:rPr lang="pt-BR" sz="1600"/>
                        <a:t> et al. 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Motta e </a:t>
                      </a:r>
                      <a:r>
                        <a:rPr lang="pt-BR" sz="1600" err="1"/>
                        <a:t>Garrone</a:t>
                      </a:r>
                      <a:r>
                        <a:rPr lang="pt-BR" sz="1600"/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Musicando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37353"/>
                  </a:ext>
                </a:extLst>
              </a:tr>
              <a:tr h="321950">
                <a:tc>
                  <a:txBody>
                    <a:bodyPr/>
                    <a:lstStyle/>
                    <a:p>
                      <a:r>
                        <a:rPr lang="pt-BR" sz="1600" baseline="0"/>
                        <a:t>Educacional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85117"/>
                  </a:ext>
                </a:extLst>
              </a:tr>
              <a:tr h="519655">
                <a:tc>
                  <a:txBody>
                    <a:bodyPr/>
                    <a:lstStyle/>
                    <a:p>
                      <a:r>
                        <a:rPr lang="pt-BR" sz="1600"/>
                        <a:t>Sistema de pontuação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55440"/>
                  </a:ext>
                </a:extLst>
              </a:tr>
              <a:tr h="321950">
                <a:tc>
                  <a:txBody>
                    <a:bodyPr/>
                    <a:lstStyle/>
                    <a:p>
                      <a:r>
                        <a:rPr lang="pt-BR" sz="1600"/>
                        <a:t>Diferentes níveis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81963"/>
                  </a:ext>
                </a:extLst>
              </a:tr>
              <a:tr h="519655">
                <a:tc>
                  <a:txBody>
                    <a:bodyPr/>
                    <a:lstStyle/>
                    <a:p>
                      <a:r>
                        <a:rPr lang="pt-BR" sz="1600"/>
                        <a:t>Feedback sobre a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75485"/>
                  </a:ext>
                </a:extLst>
              </a:tr>
              <a:tr h="1176061">
                <a:tc>
                  <a:txBody>
                    <a:bodyPr/>
                    <a:lstStyle/>
                    <a:p>
                      <a:r>
                        <a:rPr lang="pt-BR" sz="1600"/>
                        <a:t>Conteúdo abordado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Idiomas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Notas musicais e leitura de partituras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Ditado musical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Elementos da música, sons, claves, notas, pausas, partitura e intervalos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3525"/>
                  </a:ext>
                </a:extLst>
              </a:tr>
              <a:tr h="957259">
                <a:tc>
                  <a:txBody>
                    <a:bodyPr/>
                    <a:lstStyle/>
                    <a:p>
                      <a:r>
                        <a:rPr lang="pt-BR" sz="1600"/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Web, Android, iOS e Windows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PC, 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Multiplataforma, mas testado apenas no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89474"/>
                  </a:ext>
                </a:extLst>
              </a:tr>
              <a:tr h="321950">
                <a:tc>
                  <a:txBody>
                    <a:bodyPr/>
                    <a:lstStyle/>
                    <a:p>
                      <a:r>
                        <a:rPr lang="pt-BR" sz="1600"/>
                        <a:t>Narrativa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67667"/>
                  </a:ext>
                </a:extLst>
              </a:tr>
              <a:tr h="519655">
                <a:tc>
                  <a:txBody>
                    <a:bodyPr/>
                    <a:lstStyle/>
                    <a:p>
                      <a:r>
                        <a:rPr lang="pt-BR" sz="1600"/>
                        <a:t>Sistema de recompensas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6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43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aplicativo se mostrou eficaz em apoiar a alfabetização musical</a:t>
            </a:r>
          </a:p>
          <a:p>
            <a:pPr lvl="1"/>
            <a:r>
              <a:rPr lang="pt-BR" dirty="0"/>
              <a:t>Alunos conseguiram compreender o objetivo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Alunos se sentiram motivados</a:t>
            </a:r>
            <a:endParaRPr lang="pt-BR" dirty="0">
              <a:cs typeface="Arial"/>
            </a:endParaRPr>
          </a:p>
          <a:p>
            <a:pPr lvl="1"/>
            <a:r>
              <a:rPr lang="pt-BR" dirty="0">
                <a:cs typeface="Arial"/>
              </a:rPr>
              <a:t>Melhorar o conteúdo: alunos mais novos tiveram dificuldade na compreensão</a:t>
            </a:r>
          </a:p>
          <a:p>
            <a:r>
              <a:rPr lang="pt-BR" dirty="0"/>
              <a:t>Utilização de </a:t>
            </a:r>
            <a:r>
              <a:rPr lang="pt-BR" dirty="0" err="1"/>
              <a:t>Flutter</a:t>
            </a:r>
            <a:endParaRPr lang="pt-BR" dirty="0"/>
          </a:p>
          <a:p>
            <a:pPr lvl="1"/>
            <a:r>
              <a:rPr lang="pt-BR" dirty="0">
                <a:cs typeface="Arial"/>
              </a:rPr>
              <a:t>Widgets: facilitaram a construção das interfaces</a:t>
            </a:r>
          </a:p>
          <a:p>
            <a:pPr lvl="1"/>
            <a:r>
              <a:rPr lang="pt-BR" dirty="0">
                <a:cs typeface="Arial"/>
              </a:rPr>
              <a:t>Material design: facilitou a estilização</a:t>
            </a:r>
          </a:p>
          <a:p>
            <a:pPr lvl="1"/>
            <a:r>
              <a:rPr lang="pt-BR" dirty="0" err="1">
                <a:ea typeface="+mn-lt"/>
                <a:cs typeface="+mn-lt"/>
              </a:rPr>
              <a:t>Stateful</a:t>
            </a:r>
            <a:r>
              <a:rPr lang="pt-BR" dirty="0">
                <a:ea typeface="+mn-lt"/>
                <a:cs typeface="+mn-lt"/>
              </a:rPr>
              <a:t> Hot </a:t>
            </a:r>
            <a:r>
              <a:rPr lang="pt-BR" dirty="0" err="1">
                <a:ea typeface="+mn-lt"/>
                <a:cs typeface="+mn-lt"/>
              </a:rPr>
              <a:t>Reload</a:t>
            </a:r>
            <a:endParaRPr lang="pt-BR" dirty="0" err="1">
              <a:cs typeface="Arial"/>
            </a:endParaRPr>
          </a:p>
          <a:p>
            <a:r>
              <a:rPr lang="pt-BR" dirty="0">
                <a:cs typeface="Arial"/>
              </a:rPr>
              <a:t>Limitações: plataforma </a:t>
            </a:r>
            <a:r>
              <a:rPr lang="pt-BR" dirty="0" err="1">
                <a:cs typeface="Arial"/>
              </a:rPr>
              <a:t>Hasura</a:t>
            </a:r>
            <a:r>
              <a:rPr lang="pt-BR" dirty="0">
                <a:cs typeface="Arial"/>
              </a:rPr>
              <a:t> que permite 60 requisições por minuto na versão gratuita</a:t>
            </a:r>
          </a:p>
          <a:p>
            <a:pPr lvl="1"/>
            <a:endParaRPr lang="pt-BR">
              <a:cs typeface="Arial"/>
            </a:endParaRPr>
          </a:p>
          <a:p>
            <a:pPr lvl="1"/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/>
              <a:t>criar um ranking dos participantes do aplicativo;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uma opção de consulta de conteúdo;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desafios diários para estimular o retorno do usuário ao aplicativo;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feedbacks sonoros na interação com o aplicativo; 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uma interface para cadastro e edição de exercícios;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relatórios de acompanhamento de alunos;</a:t>
            </a:r>
          </a:p>
          <a:p>
            <a:pPr marL="514350" indent="-514350">
              <a:buFont typeface="+mj-lt"/>
              <a:buAutoNum type="alphaLcParenR"/>
            </a:pPr>
            <a:r>
              <a:rPr lang="pt-BR"/>
              <a:t>criar uma narrativa em vídeo.</a:t>
            </a:r>
          </a:p>
        </p:txBody>
      </p:sp>
    </p:spTree>
    <p:extLst>
      <p:ext uri="{BB962C8B-B14F-4D97-AF65-F5344CB8AC3E}">
        <p14:creationId xmlns:p14="http://schemas.microsoft.com/office/powerpoint/2010/main" val="1922226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794" y="2388915"/>
            <a:ext cx="8229600" cy="1143000"/>
          </a:xfrm>
        </p:spPr>
        <p:txBody>
          <a:bodyPr/>
          <a:lstStyle/>
          <a:p>
            <a:r>
              <a:rPr lang="pt-BR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328445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>
                <a:ea typeface="+mn-lt"/>
                <a:cs typeface="+mn-lt"/>
              </a:rPr>
              <a:t>Objetivo geral:</a:t>
            </a:r>
            <a:r>
              <a:rPr lang="pt-BR" sz="2400">
                <a:ea typeface="+mn-lt"/>
                <a:cs typeface="+mn-lt"/>
              </a:rPr>
              <a:t> disponibilizar um aplicativo </a:t>
            </a:r>
            <a:r>
              <a:rPr lang="pt-BR" sz="2400" err="1">
                <a:ea typeface="+mn-lt"/>
                <a:cs typeface="+mn-lt"/>
              </a:rPr>
              <a:t>gamificado</a:t>
            </a:r>
            <a:r>
              <a:rPr lang="pt-BR" sz="2400">
                <a:ea typeface="+mn-lt"/>
                <a:cs typeface="+mn-lt"/>
              </a:rPr>
              <a:t> para auxiliar educandos a compreenderem os elementos teóricos da música</a:t>
            </a:r>
            <a:endParaRPr lang="pt-BR" sz="2400">
              <a:cs typeface="Arial"/>
            </a:endParaRPr>
          </a:p>
          <a:p>
            <a:r>
              <a:rPr lang="pt-BR" sz="2400" b="1">
                <a:cs typeface="Arial"/>
              </a:rPr>
              <a:t>Objetivos específicos:</a:t>
            </a:r>
          </a:p>
          <a:p>
            <a:pPr marL="457200" lvl="1" indent="0">
              <a:buNone/>
            </a:pPr>
            <a:r>
              <a:rPr lang="pt-BR" sz="2400">
                <a:ea typeface="+mn-lt"/>
                <a:cs typeface="+mn-lt"/>
              </a:rPr>
              <a:t>a) estimular o aprendizado da teoria musical através de exercícios com diferentes níveis de dificuldade</a:t>
            </a:r>
          </a:p>
          <a:p>
            <a:pPr marL="457200" lvl="1" indent="0">
              <a:buNone/>
            </a:pPr>
            <a:r>
              <a:rPr lang="pt-BR" sz="2400">
                <a:ea typeface="+mn-lt"/>
                <a:cs typeface="+mn-lt"/>
              </a:rPr>
              <a:t>b) analisar a efetividade do desenvolvimento de interfaces com </a:t>
            </a:r>
            <a:r>
              <a:rPr lang="pt-BR" sz="2400" err="1">
                <a:ea typeface="+mn-lt"/>
                <a:cs typeface="+mn-lt"/>
              </a:rPr>
              <a:t>Flutter</a:t>
            </a:r>
            <a:endParaRPr lang="pt-BR" sz="24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t-BR" sz="2400">
                <a:ea typeface="+mn-lt"/>
                <a:cs typeface="+mn-lt"/>
              </a:rPr>
              <a:t>c) validar a efetividade do uso do aplicativo como ferramenta para apoiar a alfabetização musical</a:t>
            </a:r>
            <a:endParaRPr lang="pt-BR" sz="2400">
              <a:cs typeface="Arial"/>
            </a:endParaRP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>
                <a:ea typeface="+mn-lt"/>
                <a:cs typeface="+mn-lt"/>
              </a:rPr>
              <a:t>Representação da música em sua forma escrita</a:t>
            </a:r>
            <a:endParaRPr lang="pt-BR">
              <a:cs typeface="Arial"/>
            </a:endParaRPr>
          </a:p>
          <a:p>
            <a:pPr lvl="1"/>
            <a:r>
              <a:rPr lang="pt-BR">
                <a:ea typeface="+mn-lt"/>
                <a:cs typeface="+mn-lt"/>
              </a:rPr>
              <a:t>permite que seja tocada da mesma forma que foi idealizada pelo compositor por qualquer músico</a:t>
            </a: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80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39236"/>
            <a:ext cx="8229600" cy="4680520"/>
          </a:xfrm>
        </p:spPr>
        <p:txBody>
          <a:bodyPr>
            <a:normAutofit/>
          </a:bodyPr>
          <a:lstStyle/>
          <a:p>
            <a:pPr lvl="1"/>
            <a:r>
              <a:rPr lang="pt-BR" dirty="0">
                <a:ea typeface="+mn-lt"/>
                <a:cs typeface="+mn-lt"/>
              </a:rPr>
              <a:t>Música é composta por sons ordenados</a:t>
            </a:r>
          </a:p>
          <a:p>
            <a:pPr lvl="1"/>
            <a:r>
              <a:rPr lang="pt-BR" dirty="0">
                <a:ea typeface="+mn-lt"/>
                <a:cs typeface="+mn-lt"/>
              </a:rPr>
              <a:t>Som: vibração</a:t>
            </a:r>
          </a:p>
          <a:p>
            <a:pPr lvl="1"/>
            <a:r>
              <a:rPr lang="pt-BR" dirty="0">
                <a:ea typeface="+mn-lt"/>
                <a:cs typeface="+mn-lt"/>
              </a:rPr>
              <a:t>Caraterísticas do som: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pt-BR" dirty="0">
                <a:ea typeface="+mn-lt"/>
                <a:cs typeface="+mn-lt"/>
              </a:rPr>
              <a:t>Altura: frequência (agudo ou grave)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pt-BR" dirty="0">
                <a:ea typeface="+mn-lt"/>
                <a:cs typeface="+mn-lt"/>
              </a:rPr>
              <a:t>Duração:  tempo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pt-BR" dirty="0">
                <a:ea typeface="+mn-lt"/>
                <a:cs typeface="+mn-lt"/>
              </a:rPr>
              <a:t>Intensidade: amplitude (volume é forte ou fraco)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pt-BR" dirty="0">
                <a:ea typeface="+mn-lt"/>
                <a:cs typeface="+mn-lt"/>
              </a:rPr>
              <a:t>Timbre: o que torna distinguível um som de outro</a:t>
            </a:r>
            <a:endParaRPr lang="pt-BR" dirty="0"/>
          </a:p>
          <a:p>
            <a:pPr lvl="1"/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1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pic>
        <p:nvPicPr>
          <p:cNvPr id="4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7FE8DA5E-4F2B-4672-9AE0-31A0270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8" y="3212994"/>
            <a:ext cx="5768501" cy="1832794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D309A-50DD-4D1E-A48D-BCEDA21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Pauta:</a:t>
            </a:r>
          </a:p>
          <a:p>
            <a:pPr lvl="1"/>
            <a:r>
              <a:rPr lang="pt-BR" dirty="0">
                <a:cs typeface="Arial"/>
              </a:rPr>
              <a:t> Representação da música em sua forma escrita</a:t>
            </a:r>
          </a:p>
        </p:txBody>
      </p:sp>
    </p:spTree>
    <p:extLst>
      <p:ext uri="{BB962C8B-B14F-4D97-AF65-F5344CB8AC3E}">
        <p14:creationId xmlns:p14="http://schemas.microsoft.com/office/powerpoint/2010/main" val="98441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D309A-50DD-4D1E-A48D-BCEDA21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cs typeface="Arial"/>
              </a:rPr>
              <a:t>Figuras rítmicas</a:t>
            </a:r>
            <a:endParaRPr lang="pt-BR"/>
          </a:p>
          <a:p>
            <a:pPr lvl="1"/>
            <a:r>
              <a:rPr lang="pt-BR">
                <a:cs typeface="Arial"/>
              </a:rPr>
              <a:t>Duração dos sons e silêncios da música</a:t>
            </a:r>
          </a:p>
          <a:p>
            <a:pPr lvl="1"/>
            <a:r>
              <a:rPr lang="pt-BR">
                <a:cs typeface="Arial"/>
              </a:rPr>
              <a:t>Cada figura tem sem nome, som, silêncio e duração</a:t>
            </a:r>
          </a:p>
        </p:txBody>
      </p:sp>
      <p:pic>
        <p:nvPicPr>
          <p:cNvPr id="3" name="Imagem 4" descr="Tabela&#10;&#10;Descrição gerada automaticamente">
            <a:extLst>
              <a:ext uri="{FF2B5EF4-FFF2-40B4-BE49-F238E27FC236}">
                <a16:creationId xmlns:a16="http://schemas.microsoft.com/office/drawing/2014/main" id="{14C9E66C-A8A4-4FF6-AF48-A6D3D6BC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6" y="3428022"/>
            <a:ext cx="4610910" cy="31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8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 - Teoria musical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D309A-50DD-4D1E-A48D-BCEDA21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cs typeface="Arial"/>
              </a:rPr>
              <a:t>Claves</a:t>
            </a:r>
          </a:p>
          <a:p>
            <a:pPr lvl="1"/>
            <a:r>
              <a:rPr lang="pt-BR">
                <a:ea typeface="+mn-lt"/>
                <a:cs typeface="+mn-lt"/>
              </a:rPr>
              <a:t>Sinais que são escritos no início da pauta</a:t>
            </a:r>
          </a:p>
          <a:p>
            <a:pPr lvl="1"/>
            <a:r>
              <a:rPr lang="pt-BR">
                <a:ea typeface="+mn-lt"/>
                <a:cs typeface="+mn-lt"/>
              </a:rPr>
              <a:t> Definem o nome das notas que serão escritas</a:t>
            </a:r>
            <a:endParaRPr lang="pt-BR">
              <a:cs typeface="Arial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C916689-64ED-45D7-8E1B-3637BA99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3" y="3351179"/>
            <a:ext cx="2606202" cy="1692612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3904244C-9884-4B45-91EF-7BC42B59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12" y="3353813"/>
            <a:ext cx="1994575" cy="1687343"/>
          </a:xfrm>
          <a:prstGeom prst="rect">
            <a:avLst/>
          </a:prstGeom>
        </p:spPr>
      </p:pic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EE415E7-0C27-4D6C-B205-D0A871F96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38" y="3352800"/>
            <a:ext cx="1372815" cy="16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90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33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Design padrão</vt:lpstr>
      <vt:lpstr>MUSICANDO: APLICATIVO PARA AUXÍLIO DE ALFABETIZAÇÃO MUSICAL</vt:lpstr>
      <vt:lpstr>Roteiro</vt:lpstr>
      <vt:lpstr>Introdução</vt:lpstr>
      <vt:lpstr>Objetivos</vt:lpstr>
      <vt:lpstr>Fundamentação Teórica - Teoria musical</vt:lpstr>
      <vt:lpstr>Fundamentação Teórica - Teoria musical</vt:lpstr>
      <vt:lpstr>Fundamentação Teórica - Teoria musical</vt:lpstr>
      <vt:lpstr>Fundamentação Teórica - Teoria musical</vt:lpstr>
      <vt:lpstr>Fundamentação Teórica - Teoria musical</vt:lpstr>
      <vt:lpstr>Fundamentação Teórica - Teoria musical</vt:lpstr>
      <vt:lpstr>Fundamentação Teórica - Gamificação</vt:lpstr>
      <vt:lpstr>Trabalhos Correlatos</vt:lpstr>
      <vt:lpstr>Especificação</vt:lpstr>
      <vt:lpstr>Requisitos Funcionais - Aplicativo</vt:lpstr>
      <vt:lpstr>Requisitos Funcionais - Servidor</vt:lpstr>
      <vt:lpstr>Requisitos Não Funcionais</vt:lpstr>
      <vt:lpstr>Apresentação do PowerPoint</vt:lpstr>
      <vt:lpstr>Apresentação do PowerPoint</vt:lpstr>
      <vt:lpstr>Apresentação do PowerPoint</vt:lpstr>
      <vt:lpstr>Implementação</vt:lpstr>
      <vt:lpstr>Implementação</vt:lpstr>
      <vt:lpstr>Implementação</vt:lpstr>
      <vt:lpstr>Análise dos Resultados  Validação do protótipo com o especialista </vt:lpstr>
      <vt:lpstr>Análise dos Resultados  Testes com o especialista </vt:lpstr>
      <vt:lpstr>Análise dos Resultados Testes com alunos de música    </vt:lpstr>
      <vt:lpstr>Análise dos Resultados Testes com alunos de música    </vt:lpstr>
      <vt:lpstr>Análise dos Resultados Testes com alunos de música    </vt:lpstr>
      <vt:lpstr>Análise dos Resultados Testes com alunos de música    </vt:lpstr>
      <vt:lpstr>Análise dos Resultados Testes com alunos de música    </vt:lpstr>
      <vt:lpstr>Análise dos Resultados</vt:lpstr>
      <vt:lpstr>Conclusões</vt:lpstr>
      <vt:lpstr>Sugestões</vt:lpstr>
      <vt:lpstr>Obrigada!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revision>80</cp:revision>
  <dcterms:created xsi:type="dcterms:W3CDTF">2012-05-08T00:10:24Z</dcterms:created>
  <dcterms:modified xsi:type="dcterms:W3CDTF">2021-12-15T18:15:44Z</dcterms:modified>
</cp:coreProperties>
</file>