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1baafd347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1baafd347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1baafd347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1baafd347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1baafd347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1baafd347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1baafd347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1baafd347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1baafd347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1baafd347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1baafd347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1baafd347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1baafd347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1baafd347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1baafd347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1baafd347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1baafd347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1baafd347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1baafd347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1baafd347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1baafd347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1baafd347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1baafd347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1baafd347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1baafd347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1baafd347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1baafd347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1baafd347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1baafd347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1baafd347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1baafd347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1baafd347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1baafd347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1baafd347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1baafd347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1baafd347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AR-MOLECULES – ENSINO DE MOLÉCULAS QUÍMICAS COM BASE EM REALIDADE AUMENTADA E ILUSÃO DE ÓTICA</a:t>
            </a:r>
            <a:endParaRPr sz="2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Furb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Aluno: Leonardo Rovigo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Orientador: Dalton Solano dos Reis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Tabela periódica com realidade aumentada aplicada no processo de ensino e aprendizagem de química</a:t>
            </a:r>
            <a:endParaRPr sz="2100"/>
          </a:p>
        </p:txBody>
      </p:sp>
      <p:sp>
        <p:nvSpPr>
          <p:cNvPr id="139" name="Google Shape;139;p22"/>
          <p:cNvSpPr txBox="1"/>
          <p:nvPr/>
        </p:nvSpPr>
        <p:spPr>
          <a:xfrm>
            <a:off x="852150" y="2187250"/>
            <a:ext cx="7565700" cy="26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Desenvolvido para mobile.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Utilizaram Unity, o Vuforia, o SketchUp e o Blender.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Possibilita visualizar os elementos químicos e suas informações em realidade aumentada.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Possibilita a consulta em formato de lista.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Desenvolvido por Guimarães </a:t>
            </a:r>
            <a:r>
              <a:rPr i="1" lang="pt-BR">
                <a:latin typeface="Lato"/>
                <a:ea typeface="Lato"/>
                <a:cs typeface="Lato"/>
                <a:sym typeface="Lato"/>
              </a:rPr>
              <a:t>et al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. (2018).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Realidade aumentada no ensino da química: elaboração e avaliação de um novo recurso didático</a:t>
            </a:r>
            <a:endParaRPr sz="2100"/>
          </a:p>
        </p:txBody>
      </p:sp>
      <p:sp>
        <p:nvSpPr>
          <p:cNvPr id="145" name="Google Shape;145;p23"/>
          <p:cNvSpPr txBox="1"/>
          <p:nvPr/>
        </p:nvSpPr>
        <p:spPr>
          <a:xfrm>
            <a:off x="858850" y="2209875"/>
            <a:ext cx="7559100" cy="25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Utilizaram a biblioteca ARToolKit na linguagem C.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Disponibiliza informações sobre a tabela periódica.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Mostra os modelos atômicos em realidade aumentada.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Desenvolvido por Queiroz, de Oliveira e Rezende (2015).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 do aplicativo</a:t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878150" y="1978275"/>
            <a:ext cx="7539600" cy="27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727800" y="12054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Comparativo dos correlatos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000" y="1680825"/>
            <a:ext cx="5585142" cy="309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Requisitos principais do problema a ser trabalhado</a:t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Funcionais (RF)</a:t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856075" y="1881950"/>
            <a:ext cx="7561800" cy="28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 sz="1000"/>
              <a:t>Utilizar marcadores no formato da tabela periódica para selecionar os elementos.</a:t>
            </a:r>
            <a:endParaRPr sz="10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 sz="1000"/>
              <a:t>Utilizar a anamorfose para esconder várias moléculas em uma cena.</a:t>
            </a:r>
            <a:endParaRPr sz="10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 sz="1000"/>
              <a:t>Permitir que o usuário escolha uma molécula ao visualizá-la do ângulo correto.</a:t>
            </a:r>
            <a:endParaRPr sz="10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 sz="700"/>
              <a:t> </a:t>
            </a:r>
            <a:r>
              <a:rPr lang="pt-BR" sz="1000"/>
              <a:t>Permitir que o usuário receba pontos por escolher a molécula correta.</a:t>
            </a:r>
            <a:endParaRPr sz="10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 sz="1000"/>
              <a:t>Aplicar penalidade quando o usuário selecionar uma molécula errada.</a:t>
            </a:r>
            <a:endParaRPr sz="10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 sz="1000"/>
              <a:t>Disponibilizar uma dica sobre como é construída a molécula para que seja encontrado mais facilmente.</a:t>
            </a:r>
            <a:endParaRPr sz="10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 sz="1000"/>
              <a:t>Apresentar uma classificação com a pontuação do usuário.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Não Funcionais (RNF)</a:t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856075" y="1881950"/>
            <a:ext cx="7561800" cy="28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 sz="1000"/>
              <a:t>Utilizar o Unity e a linguagem de programação C# para desenvolver o aplicativo.</a:t>
            </a:r>
            <a:endParaRPr sz="10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 sz="1000"/>
              <a:t>Utilizar o Vuforia para cuidar da parte de realidade aumentada.</a:t>
            </a:r>
            <a:endParaRPr sz="10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 sz="1000"/>
              <a:t>Utilizar o Blender como uma das ferramentas para fazer a modelagem em 3D.</a:t>
            </a:r>
            <a:endParaRPr sz="10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 sz="1000"/>
              <a:t>Utilizar o Blender para aplicar a anamorfose nas moléculas.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863150" y="1874875"/>
            <a:ext cx="7554600" cy="28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Levantamento bibliográfico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Reavaliação dos requisitos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Modelagem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Desenvolvimento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Etapa de análise dos resultados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</a:t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50" y="1992100"/>
            <a:ext cx="8839200" cy="195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Realidade Aumentada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832175" y="1955125"/>
            <a:ext cx="7585800" cy="27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Trazer o virtual para o real.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Geralmente utiliza menos equipamentos.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Sem a necessidade de nenhum treinamento 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Ilusão de ótica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832175" y="1955125"/>
            <a:ext cx="7585800" cy="27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Altera a forma como o objeto é visto.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Utiliza principalmente a percepção.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Química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852225" y="1894975"/>
            <a:ext cx="7565700" cy="2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Presente desde os tempos antigos.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Ciência da matéria e de suas mudanças.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Forma como é apresentado o conteúdo afeta o entendimento.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862275" y="1955125"/>
            <a:ext cx="7688400" cy="2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O objetivo do trabalho é disponibilizar um aplicativo com conteúdo sobre moléculas químicas e suas estruturas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 Específicos </a:t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872300" y="2075450"/>
            <a:ext cx="7688400" cy="25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Utilizar a realidade aumentada e ilusão de ótica para apresentar o conteúdo.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Criar um conjunto de exercícios sobre este conteúdo.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Demonstrar a quantidade de acertos destes exercícios.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Correlatos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Desenvolvimento de um aplicativo para ensino de química usando realidade aumentada</a:t>
            </a:r>
            <a:endParaRPr sz="1800"/>
          </a:p>
        </p:txBody>
      </p:sp>
      <p:sp>
        <p:nvSpPr>
          <p:cNvPr id="133" name="Google Shape;133;p21"/>
          <p:cNvSpPr txBox="1"/>
          <p:nvPr/>
        </p:nvSpPr>
        <p:spPr>
          <a:xfrm>
            <a:off x="832175" y="2105525"/>
            <a:ext cx="7585800" cy="27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Desenvolvido para Android.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Utilizaram Vuforia, Unity e scripts C#.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Possibilita visualizar moléculas dos elementos em 3d 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Permite colidir moléculas para criar novas moléculas.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Desenvolvido por Pinto, Pilan e Almeida (2018) 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