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6" r:id="rId9"/>
  </p:sldIdLst>
  <p:sldSz cx="9144000" cy="5143500" type="screen16x9"/>
  <p:notesSz cx="6858000" cy="9144000"/>
  <p:embeddedFontLst>
    <p:embeddedFont>
      <p:font typeface="Mogra" panose="02000000000000000000" pitchFamily="2" charset="0"/>
      <p:regular r:id="rId11"/>
    </p:embeddedFont>
    <p:embeddedFont>
      <p:font typeface="Nanum Gothic" panose="020D0604000000000000" pitchFamily="34" charset="-127"/>
      <p:regular r:id="rId12"/>
      <p:bold r:id="rId13"/>
    </p:embeddedFont>
    <p:embeddedFont>
      <p:font typeface="NanumGothic" panose="020D0604000000000000" pitchFamily="34" charset="-127"/>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0448F3C-C08B-4090-B12D-759E7A9BCBDD}">
  <a:tblStyle styleId="{10448F3C-C08B-4090-B12D-759E7A9BCBD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40"/>
  </p:normalViewPr>
  <p:slideViewPr>
    <p:cSldViewPr snapToGrid="0">
      <p:cViewPr varScale="1">
        <p:scale>
          <a:sx n="155" d="100"/>
          <a:sy n="155" d="100"/>
        </p:scale>
        <p:origin x="6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317a7f5bf2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317a7f5bf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336fc66fb3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336fc66fb3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205e23c9530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205e23c9530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205e23c9530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205e23c9530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205e23c9530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205e23c9530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205e23c9530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205e23c9530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20893b17bf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20893b17bf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9450" y="944688"/>
            <a:ext cx="4904700" cy="2718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5200"/>
              <a:buNone/>
              <a:defRPr sz="44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9450" y="3726012"/>
            <a:ext cx="4904700" cy="472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10800000">
            <a:off x="6" y="4347976"/>
            <a:ext cx="9143982" cy="1537974"/>
          </a:xfrm>
          <a:prstGeom prst="flowChartDocumen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25930">
            <a:off x="5735809" y="465562"/>
            <a:ext cx="293157" cy="472798"/>
          </a:xfrm>
          <a:custGeom>
            <a:avLst/>
            <a:gdLst/>
            <a:ahLst/>
            <a:cxnLst/>
            <a:rect l="l" t="t" r="r" b="b"/>
            <a:pathLst>
              <a:path w="7417" h="11962" extrusionOk="0">
                <a:moveTo>
                  <a:pt x="1436" y="0"/>
                </a:moveTo>
                <a:cubicBezTo>
                  <a:pt x="923" y="0"/>
                  <a:pt x="445" y="69"/>
                  <a:pt x="0" y="171"/>
                </a:cubicBezTo>
                <a:cubicBezTo>
                  <a:pt x="2632" y="786"/>
                  <a:pt x="4580" y="3179"/>
                  <a:pt x="4580" y="5981"/>
                </a:cubicBezTo>
                <a:cubicBezTo>
                  <a:pt x="4580" y="8818"/>
                  <a:pt x="2632" y="11176"/>
                  <a:pt x="0" y="11791"/>
                </a:cubicBezTo>
                <a:cubicBezTo>
                  <a:pt x="445" y="11894"/>
                  <a:pt x="923" y="11962"/>
                  <a:pt x="1436" y="11962"/>
                </a:cubicBezTo>
                <a:cubicBezTo>
                  <a:pt x="4717" y="11962"/>
                  <a:pt x="7417" y="9296"/>
                  <a:pt x="7417" y="5981"/>
                </a:cubicBezTo>
                <a:cubicBezTo>
                  <a:pt x="7417" y="2666"/>
                  <a:pt x="4717" y="0"/>
                  <a:pt x="1436" y="0"/>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12462" y="2127575"/>
            <a:ext cx="497275" cy="199950"/>
          </a:xfrm>
          <a:custGeom>
            <a:avLst/>
            <a:gdLst/>
            <a:ahLst/>
            <a:cxnLst/>
            <a:rect l="l" t="t" r="r" b="b"/>
            <a:pathLst>
              <a:path w="19891" h="7998" extrusionOk="0">
                <a:moveTo>
                  <a:pt x="10458" y="0"/>
                </a:moveTo>
                <a:cubicBezTo>
                  <a:pt x="9228" y="0"/>
                  <a:pt x="8168" y="479"/>
                  <a:pt x="7519" y="1230"/>
                </a:cubicBezTo>
                <a:cubicBezTo>
                  <a:pt x="7040" y="1094"/>
                  <a:pt x="6562" y="991"/>
                  <a:pt x="6015" y="991"/>
                </a:cubicBezTo>
                <a:cubicBezTo>
                  <a:pt x="3828" y="991"/>
                  <a:pt x="2016" y="2392"/>
                  <a:pt x="1811" y="4135"/>
                </a:cubicBezTo>
                <a:cubicBezTo>
                  <a:pt x="786" y="4375"/>
                  <a:pt x="0" y="5127"/>
                  <a:pt x="0" y="6049"/>
                </a:cubicBezTo>
                <a:cubicBezTo>
                  <a:pt x="0" y="7109"/>
                  <a:pt x="1094" y="7997"/>
                  <a:pt x="2392" y="7997"/>
                </a:cubicBezTo>
                <a:cubicBezTo>
                  <a:pt x="2973" y="7997"/>
                  <a:pt x="3520" y="7826"/>
                  <a:pt x="3930" y="7519"/>
                </a:cubicBezTo>
                <a:cubicBezTo>
                  <a:pt x="4545" y="7826"/>
                  <a:pt x="5263" y="7997"/>
                  <a:pt x="6015" y="7997"/>
                </a:cubicBezTo>
                <a:cubicBezTo>
                  <a:pt x="6323" y="7997"/>
                  <a:pt x="6562" y="7963"/>
                  <a:pt x="6835" y="7929"/>
                </a:cubicBezTo>
                <a:cubicBezTo>
                  <a:pt x="7245" y="7963"/>
                  <a:pt x="7656" y="7997"/>
                  <a:pt x="8100" y="7997"/>
                </a:cubicBezTo>
                <a:cubicBezTo>
                  <a:pt x="9535" y="7997"/>
                  <a:pt x="10868" y="7758"/>
                  <a:pt x="11825" y="7348"/>
                </a:cubicBezTo>
                <a:cubicBezTo>
                  <a:pt x="12509" y="7758"/>
                  <a:pt x="13363" y="7997"/>
                  <a:pt x="14286" y="7997"/>
                </a:cubicBezTo>
                <a:cubicBezTo>
                  <a:pt x="14969" y="7997"/>
                  <a:pt x="15585" y="7861"/>
                  <a:pt x="16131" y="7656"/>
                </a:cubicBezTo>
                <a:cubicBezTo>
                  <a:pt x="16507" y="7861"/>
                  <a:pt x="16986" y="7997"/>
                  <a:pt x="17498" y="7997"/>
                </a:cubicBezTo>
                <a:cubicBezTo>
                  <a:pt x="18797" y="7997"/>
                  <a:pt x="19891" y="7109"/>
                  <a:pt x="19891" y="6049"/>
                </a:cubicBezTo>
                <a:cubicBezTo>
                  <a:pt x="19891" y="5263"/>
                  <a:pt x="19344" y="4614"/>
                  <a:pt x="18558" y="4306"/>
                </a:cubicBezTo>
                <a:cubicBezTo>
                  <a:pt x="18421" y="2461"/>
                  <a:pt x="16576" y="991"/>
                  <a:pt x="14320" y="991"/>
                </a:cubicBezTo>
                <a:cubicBezTo>
                  <a:pt x="13944" y="991"/>
                  <a:pt x="13602" y="1060"/>
                  <a:pt x="13295" y="1128"/>
                </a:cubicBezTo>
                <a:cubicBezTo>
                  <a:pt x="12611" y="444"/>
                  <a:pt x="11586" y="0"/>
                  <a:pt x="10458" y="0"/>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546925" y="423550"/>
            <a:ext cx="768125" cy="309325"/>
          </a:xfrm>
          <a:custGeom>
            <a:avLst/>
            <a:gdLst/>
            <a:ahLst/>
            <a:cxnLst/>
            <a:rect l="l" t="t" r="r" b="b"/>
            <a:pathLst>
              <a:path w="30725" h="12373" extrusionOk="0">
                <a:moveTo>
                  <a:pt x="16131" y="1"/>
                </a:moveTo>
                <a:cubicBezTo>
                  <a:pt x="14252" y="1"/>
                  <a:pt x="12611" y="753"/>
                  <a:pt x="11586" y="1915"/>
                </a:cubicBezTo>
                <a:cubicBezTo>
                  <a:pt x="10868" y="1675"/>
                  <a:pt x="10082" y="1539"/>
                  <a:pt x="9296" y="1539"/>
                </a:cubicBezTo>
                <a:cubicBezTo>
                  <a:pt x="5878" y="1539"/>
                  <a:pt x="3110" y="3692"/>
                  <a:pt x="2768" y="6392"/>
                </a:cubicBezTo>
                <a:cubicBezTo>
                  <a:pt x="1162" y="6733"/>
                  <a:pt x="0" y="7930"/>
                  <a:pt x="0" y="9331"/>
                </a:cubicBezTo>
                <a:cubicBezTo>
                  <a:pt x="0" y="11005"/>
                  <a:pt x="1641" y="12372"/>
                  <a:pt x="3691" y="12372"/>
                </a:cubicBezTo>
                <a:cubicBezTo>
                  <a:pt x="4614" y="12372"/>
                  <a:pt x="5434" y="12099"/>
                  <a:pt x="6049" y="11655"/>
                </a:cubicBezTo>
                <a:cubicBezTo>
                  <a:pt x="7040" y="12099"/>
                  <a:pt x="8134" y="12372"/>
                  <a:pt x="9296" y="12372"/>
                </a:cubicBezTo>
                <a:cubicBezTo>
                  <a:pt x="9740" y="12372"/>
                  <a:pt x="10151" y="12304"/>
                  <a:pt x="10561" y="12270"/>
                </a:cubicBezTo>
                <a:cubicBezTo>
                  <a:pt x="11176" y="12304"/>
                  <a:pt x="11825" y="12372"/>
                  <a:pt x="12509" y="12372"/>
                </a:cubicBezTo>
                <a:cubicBezTo>
                  <a:pt x="14730" y="12372"/>
                  <a:pt x="16781" y="11962"/>
                  <a:pt x="18250" y="11347"/>
                </a:cubicBezTo>
                <a:cubicBezTo>
                  <a:pt x="19344" y="11962"/>
                  <a:pt x="20643" y="12372"/>
                  <a:pt x="22078" y="12372"/>
                </a:cubicBezTo>
                <a:cubicBezTo>
                  <a:pt x="23103" y="12372"/>
                  <a:pt x="24060" y="12167"/>
                  <a:pt x="24915" y="11826"/>
                </a:cubicBezTo>
                <a:cubicBezTo>
                  <a:pt x="25530" y="12167"/>
                  <a:pt x="26248" y="12372"/>
                  <a:pt x="27000" y="12372"/>
                </a:cubicBezTo>
                <a:cubicBezTo>
                  <a:pt x="29050" y="12372"/>
                  <a:pt x="30725" y="11005"/>
                  <a:pt x="30725" y="9331"/>
                </a:cubicBezTo>
                <a:cubicBezTo>
                  <a:pt x="30725" y="8135"/>
                  <a:pt x="29870" y="7109"/>
                  <a:pt x="28640" y="6631"/>
                </a:cubicBezTo>
                <a:cubicBezTo>
                  <a:pt x="28435" y="3794"/>
                  <a:pt x="25598" y="1539"/>
                  <a:pt x="22078" y="1539"/>
                </a:cubicBezTo>
                <a:cubicBezTo>
                  <a:pt x="21531" y="1539"/>
                  <a:pt x="21019" y="1641"/>
                  <a:pt x="20506" y="1709"/>
                </a:cubicBezTo>
                <a:cubicBezTo>
                  <a:pt x="19447" y="684"/>
                  <a:pt x="17909" y="1"/>
                  <a:pt x="16131" y="1"/>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67725" y="152053"/>
            <a:ext cx="761143" cy="309316"/>
          </a:xfrm>
          <a:custGeom>
            <a:avLst/>
            <a:gdLst/>
            <a:ahLst/>
            <a:cxnLst/>
            <a:rect l="l" t="t" r="r" b="b"/>
            <a:pathLst>
              <a:path w="23719" h="9639" extrusionOk="0">
                <a:moveTo>
                  <a:pt x="12441" y="1"/>
                </a:moveTo>
                <a:cubicBezTo>
                  <a:pt x="11005" y="1"/>
                  <a:pt x="9741" y="582"/>
                  <a:pt x="8920" y="1470"/>
                </a:cubicBezTo>
                <a:cubicBezTo>
                  <a:pt x="8374" y="1299"/>
                  <a:pt x="7793" y="1197"/>
                  <a:pt x="7177" y="1197"/>
                </a:cubicBezTo>
                <a:cubicBezTo>
                  <a:pt x="4546" y="1197"/>
                  <a:pt x="2393" y="2871"/>
                  <a:pt x="2119" y="4990"/>
                </a:cubicBezTo>
                <a:cubicBezTo>
                  <a:pt x="889" y="5264"/>
                  <a:pt x="0" y="6186"/>
                  <a:pt x="0" y="7280"/>
                </a:cubicBezTo>
                <a:cubicBezTo>
                  <a:pt x="0" y="8579"/>
                  <a:pt x="1265" y="9638"/>
                  <a:pt x="2837" y="9638"/>
                </a:cubicBezTo>
                <a:cubicBezTo>
                  <a:pt x="3555" y="9638"/>
                  <a:pt x="4170" y="9399"/>
                  <a:pt x="4683" y="9057"/>
                </a:cubicBezTo>
                <a:cubicBezTo>
                  <a:pt x="5400" y="9433"/>
                  <a:pt x="6255" y="9638"/>
                  <a:pt x="7177" y="9638"/>
                </a:cubicBezTo>
                <a:cubicBezTo>
                  <a:pt x="7519" y="9638"/>
                  <a:pt x="7827" y="9604"/>
                  <a:pt x="8134" y="9536"/>
                </a:cubicBezTo>
                <a:cubicBezTo>
                  <a:pt x="8613" y="9604"/>
                  <a:pt x="9125" y="9638"/>
                  <a:pt x="9638" y="9638"/>
                </a:cubicBezTo>
                <a:cubicBezTo>
                  <a:pt x="11381" y="9638"/>
                  <a:pt x="12953" y="9331"/>
                  <a:pt x="14081" y="8818"/>
                </a:cubicBezTo>
                <a:cubicBezTo>
                  <a:pt x="14935" y="9331"/>
                  <a:pt x="15927" y="9638"/>
                  <a:pt x="17054" y="9638"/>
                </a:cubicBezTo>
                <a:cubicBezTo>
                  <a:pt x="17840" y="9638"/>
                  <a:pt x="18558" y="9467"/>
                  <a:pt x="19242" y="9228"/>
                </a:cubicBezTo>
                <a:cubicBezTo>
                  <a:pt x="19686" y="9467"/>
                  <a:pt x="20233" y="9638"/>
                  <a:pt x="20848" y="9638"/>
                </a:cubicBezTo>
                <a:cubicBezTo>
                  <a:pt x="22420" y="9638"/>
                  <a:pt x="23719" y="8579"/>
                  <a:pt x="23719" y="7280"/>
                </a:cubicBezTo>
                <a:cubicBezTo>
                  <a:pt x="23719" y="6357"/>
                  <a:pt x="23069" y="5537"/>
                  <a:pt x="22113" y="5161"/>
                </a:cubicBezTo>
                <a:cubicBezTo>
                  <a:pt x="21942" y="2974"/>
                  <a:pt x="19754" y="1197"/>
                  <a:pt x="17054" y="1197"/>
                </a:cubicBezTo>
                <a:cubicBezTo>
                  <a:pt x="16610" y="1197"/>
                  <a:pt x="16200" y="1265"/>
                  <a:pt x="15824" y="1333"/>
                </a:cubicBezTo>
                <a:cubicBezTo>
                  <a:pt x="15004" y="547"/>
                  <a:pt x="13808" y="1"/>
                  <a:pt x="12441" y="1"/>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95875" y="2780725"/>
            <a:ext cx="497275" cy="199950"/>
          </a:xfrm>
          <a:custGeom>
            <a:avLst/>
            <a:gdLst/>
            <a:ahLst/>
            <a:cxnLst/>
            <a:rect l="l" t="t" r="r" b="b"/>
            <a:pathLst>
              <a:path w="19891" h="7998" extrusionOk="0">
                <a:moveTo>
                  <a:pt x="10458" y="0"/>
                </a:moveTo>
                <a:cubicBezTo>
                  <a:pt x="9228" y="0"/>
                  <a:pt x="8168" y="479"/>
                  <a:pt x="7519" y="1230"/>
                </a:cubicBezTo>
                <a:cubicBezTo>
                  <a:pt x="7040" y="1094"/>
                  <a:pt x="6562" y="991"/>
                  <a:pt x="6015" y="991"/>
                </a:cubicBezTo>
                <a:cubicBezTo>
                  <a:pt x="3828" y="991"/>
                  <a:pt x="2016" y="2392"/>
                  <a:pt x="1811" y="4135"/>
                </a:cubicBezTo>
                <a:cubicBezTo>
                  <a:pt x="786" y="4375"/>
                  <a:pt x="0" y="5127"/>
                  <a:pt x="0" y="6049"/>
                </a:cubicBezTo>
                <a:cubicBezTo>
                  <a:pt x="0" y="7109"/>
                  <a:pt x="1094" y="7997"/>
                  <a:pt x="2392" y="7997"/>
                </a:cubicBezTo>
                <a:cubicBezTo>
                  <a:pt x="2973" y="7997"/>
                  <a:pt x="3520" y="7826"/>
                  <a:pt x="3930" y="7519"/>
                </a:cubicBezTo>
                <a:cubicBezTo>
                  <a:pt x="4545" y="7826"/>
                  <a:pt x="5263" y="7997"/>
                  <a:pt x="6015" y="7997"/>
                </a:cubicBezTo>
                <a:cubicBezTo>
                  <a:pt x="6323" y="7997"/>
                  <a:pt x="6562" y="7963"/>
                  <a:pt x="6835" y="7929"/>
                </a:cubicBezTo>
                <a:cubicBezTo>
                  <a:pt x="7245" y="7963"/>
                  <a:pt x="7656" y="7997"/>
                  <a:pt x="8100" y="7997"/>
                </a:cubicBezTo>
                <a:cubicBezTo>
                  <a:pt x="9535" y="7997"/>
                  <a:pt x="10868" y="7758"/>
                  <a:pt x="11825" y="7348"/>
                </a:cubicBezTo>
                <a:cubicBezTo>
                  <a:pt x="12509" y="7758"/>
                  <a:pt x="13363" y="7997"/>
                  <a:pt x="14286" y="7997"/>
                </a:cubicBezTo>
                <a:cubicBezTo>
                  <a:pt x="14969" y="7997"/>
                  <a:pt x="15585" y="7861"/>
                  <a:pt x="16131" y="7656"/>
                </a:cubicBezTo>
                <a:cubicBezTo>
                  <a:pt x="16507" y="7861"/>
                  <a:pt x="16986" y="7997"/>
                  <a:pt x="17498" y="7997"/>
                </a:cubicBezTo>
                <a:cubicBezTo>
                  <a:pt x="18797" y="7997"/>
                  <a:pt x="19891" y="7109"/>
                  <a:pt x="19891" y="6049"/>
                </a:cubicBezTo>
                <a:cubicBezTo>
                  <a:pt x="19891" y="5263"/>
                  <a:pt x="19344" y="4614"/>
                  <a:pt x="18558" y="4306"/>
                </a:cubicBezTo>
                <a:cubicBezTo>
                  <a:pt x="18421" y="2461"/>
                  <a:pt x="16576" y="991"/>
                  <a:pt x="14320" y="991"/>
                </a:cubicBezTo>
                <a:cubicBezTo>
                  <a:pt x="13944" y="991"/>
                  <a:pt x="13602" y="1060"/>
                  <a:pt x="13295" y="1128"/>
                </a:cubicBezTo>
                <a:cubicBezTo>
                  <a:pt x="12611" y="444"/>
                  <a:pt x="11586" y="0"/>
                  <a:pt x="10458" y="0"/>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920015" y="916841"/>
            <a:ext cx="117645" cy="209147"/>
          </a:xfrm>
          <a:custGeom>
            <a:avLst/>
            <a:gdLst/>
            <a:ahLst/>
            <a:cxnLst/>
            <a:rect l="l" t="t" r="r" b="b"/>
            <a:pathLst>
              <a:path w="3521" h="6260" extrusionOk="0">
                <a:moveTo>
                  <a:pt x="1436" y="0"/>
                </a:moveTo>
                <a:cubicBezTo>
                  <a:pt x="1436" y="0"/>
                  <a:pt x="1436" y="2"/>
                  <a:pt x="1436" y="5"/>
                </a:cubicBezTo>
                <a:cubicBezTo>
                  <a:pt x="1470" y="586"/>
                  <a:pt x="1402" y="1030"/>
                  <a:pt x="1333" y="1338"/>
                </a:cubicBezTo>
                <a:cubicBezTo>
                  <a:pt x="1196" y="1816"/>
                  <a:pt x="1094" y="2261"/>
                  <a:pt x="752" y="2637"/>
                </a:cubicBezTo>
                <a:cubicBezTo>
                  <a:pt x="479" y="2910"/>
                  <a:pt x="205" y="3081"/>
                  <a:pt x="0" y="3149"/>
                </a:cubicBezTo>
                <a:cubicBezTo>
                  <a:pt x="240" y="3149"/>
                  <a:pt x="752" y="3218"/>
                  <a:pt x="1162" y="3628"/>
                </a:cubicBezTo>
                <a:cubicBezTo>
                  <a:pt x="1436" y="3901"/>
                  <a:pt x="1538" y="4209"/>
                  <a:pt x="1675" y="4721"/>
                </a:cubicBezTo>
                <a:cubicBezTo>
                  <a:pt x="1914" y="5576"/>
                  <a:pt x="1880" y="6259"/>
                  <a:pt x="1914" y="6259"/>
                </a:cubicBezTo>
                <a:cubicBezTo>
                  <a:pt x="1983" y="6259"/>
                  <a:pt x="2017" y="5405"/>
                  <a:pt x="2153" y="4311"/>
                </a:cubicBezTo>
                <a:cubicBezTo>
                  <a:pt x="2222" y="3799"/>
                  <a:pt x="2324" y="3594"/>
                  <a:pt x="2461" y="3389"/>
                </a:cubicBezTo>
                <a:cubicBezTo>
                  <a:pt x="2769" y="2910"/>
                  <a:pt x="3247" y="2739"/>
                  <a:pt x="3520" y="2637"/>
                </a:cubicBezTo>
                <a:cubicBezTo>
                  <a:pt x="3247" y="2602"/>
                  <a:pt x="2734" y="2500"/>
                  <a:pt x="2358" y="2158"/>
                </a:cubicBezTo>
                <a:cubicBezTo>
                  <a:pt x="1532" y="1431"/>
                  <a:pt x="1441" y="0"/>
                  <a:pt x="1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672000" y="653216"/>
            <a:ext cx="145044" cy="257090"/>
          </a:xfrm>
          <a:custGeom>
            <a:avLst/>
            <a:gdLst/>
            <a:ahLst/>
            <a:cxnLst/>
            <a:rect l="l" t="t" r="r" b="b"/>
            <a:pathLst>
              <a:path w="4341" h="7695" extrusionOk="0">
                <a:moveTo>
                  <a:pt x="1777" y="1"/>
                </a:moveTo>
                <a:cubicBezTo>
                  <a:pt x="1777" y="1"/>
                  <a:pt x="1777" y="2"/>
                  <a:pt x="1777" y="5"/>
                </a:cubicBezTo>
                <a:cubicBezTo>
                  <a:pt x="1811" y="723"/>
                  <a:pt x="1709" y="1270"/>
                  <a:pt x="1641" y="1645"/>
                </a:cubicBezTo>
                <a:cubicBezTo>
                  <a:pt x="1504" y="2226"/>
                  <a:pt x="1367" y="2773"/>
                  <a:pt x="923" y="3252"/>
                </a:cubicBezTo>
                <a:cubicBezTo>
                  <a:pt x="615" y="3594"/>
                  <a:pt x="239" y="3764"/>
                  <a:pt x="0" y="3867"/>
                </a:cubicBezTo>
                <a:cubicBezTo>
                  <a:pt x="308" y="3867"/>
                  <a:pt x="957" y="3969"/>
                  <a:pt x="1436" y="4448"/>
                </a:cubicBezTo>
                <a:cubicBezTo>
                  <a:pt x="1777" y="4790"/>
                  <a:pt x="1880" y="5166"/>
                  <a:pt x="2051" y="5815"/>
                </a:cubicBezTo>
                <a:cubicBezTo>
                  <a:pt x="2329" y="6743"/>
                  <a:pt x="2328" y="7531"/>
                  <a:pt x="2375" y="7672"/>
                </a:cubicBezTo>
                <a:lnTo>
                  <a:pt x="2375" y="7672"/>
                </a:lnTo>
                <a:cubicBezTo>
                  <a:pt x="2434" y="7515"/>
                  <a:pt x="2479" y="6551"/>
                  <a:pt x="2666" y="5302"/>
                </a:cubicBezTo>
                <a:cubicBezTo>
                  <a:pt x="2768" y="4653"/>
                  <a:pt x="2871" y="4414"/>
                  <a:pt x="3042" y="4175"/>
                </a:cubicBezTo>
                <a:cubicBezTo>
                  <a:pt x="3418" y="3594"/>
                  <a:pt x="3999" y="3354"/>
                  <a:pt x="4341" y="3252"/>
                </a:cubicBezTo>
                <a:cubicBezTo>
                  <a:pt x="3999" y="3183"/>
                  <a:pt x="3384" y="3081"/>
                  <a:pt x="2905" y="2637"/>
                </a:cubicBezTo>
                <a:cubicBezTo>
                  <a:pt x="1875" y="1739"/>
                  <a:pt x="1782" y="1"/>
                  <a:pt x="1777" y="1"/>
                </a:cubicBezTo>
                <a:close/>
                <a:moveTo>
                  <a:pt x="2375" y="7672"/>
                </a:moveTo>
                <a:cubicBezTo>
                  <a:pt x="2370" y="7687"/>
                  <a:pt x="2364" y="7695"/>
                  <a:pt x="2358" y="7695"/>
                </a:cubicBezTo>
                <a:lnTo>
                  <a:pt x="2392" y="7695"/>
                </a:lnTo>
                <a:cubicBezTo>
                  <a:pt x="2386" y="7695"/>
                  <a:pt x="2380" y="7687"/>
                  <a:pt x="2375" y="76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481454" y="461364"/>
            <a:ext cx="75412" cy="132537"/>
          </a:xfrm>
          <a:custGeom>
            <a:avLst/>
            <a:gdLst/>
            <a:ahLst/>
            <a:cxnLst/>
            <a:rect l="l" t="t" r="r" b="b"/>
            <a:pathLst>
              <a:path w="2257" h="3967" extrusionOk="0">
                <a:moveTo>
                  <a:pt x="923" y="1"/>
                </a:moveTo>
                <a:cubicBezTo>
                  <a:pt x="923" y="1"/>
                  <a:pt x="923" y="1"/>
                  <a:pt x="923" y="2"/>
                </a:cubicBezTo>
                <a:cubicBezTo>
                  <a:pt x="923" y="378"/>
                  <a:pt x="889" y="651"/>
                  <a:pt x="821" y="856"/>
                </a:cubicBezTo>
                <a:cubicBezTo>
                  <a:pt x="752" y="1164"/>
                  <a:pt x="718" y="1437"/>
                  <a:pt x="479" y="1676"/>
                </a:cubicBezTo>
                <a:cubicBezTo>
                  <a:pt x="308" y="1847"/>
                  <a:pt x="137" y="1950"/>
                  <a:pt x="0" y="1984"/>
                </a:cubicBezTo>
                <a:cubicBezTo>
                  <a:pt x="171" y="1984"/>
                  <a:pt x="479" y="2052"/>
                  <a:pt x="752" y="2292"/>
                </a:cubicBezTo>
                <a:cubicBezTo>
                  <a:pt x="923" y="2462"/>
                  <a:pt x="991" y="2667"/>
                  <a:pt x="1060" y="3009"/>
                </a:cubicBezTo>
                <a:cubicBezTo>
                  <a:pt x="1197" y="3522"/>
                  <a:pt x="1197" y="3966"/>
                  <a:pt x="1231" y="3966"/>
                </a:cubicBezTo>
                <a:cubicBezTo>
                  <a:pt x="1265" y="3966"/>
                  <a:pt x="1265" y="3454"/>
                  <a:pt x="1367" y="2736"/>
                </a:cubicBezTo>
                <a:cubicBezTo>
                  <a:pt x="1402" y="2428"/>
                  <a:pt x="1470" y="2292"/>
                  <a:pt x="1572" y="2155"/>
                </a:cubicBezTo>
                <a:cubicBezTo>
                  <a:pt x="1743" y="1847"/>
                  <a:pt x="2051" y="1745"/>
                  <a:pt x="2256" y="1676"/>
                </a:cubicBezTo>
                <a:cubicBezTo>
                  <a:pt x="2051" y="1642"/>
                  <a:pt x="1743" y="1608"/>
                  <a:pt x="1504" y="1369"/>
                </a:cubicBezTo>
                <a:cubicBezTo>
                  <a:pt x="967" y="899"/>
                  <a:pt x="925" y="1"/>
                  <a:pt x="9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610858" y="192911"/>
            <a:ext cx="75412" cy="132537"/>
          </a:xfrm>
          <a:custGeom>
            <a:avLst/>
            <a:gdLst/>
            <a:ahLst/>
            <a:cxnLst/>
            <a:rect l="l" t="t" r="r" b="b"/>
            <a:pathLst>
              <a:path w="2257" h="3967" extrusionOk="0">
                <a:moveTo>
                  <a:pt x="923" y="1"/>
                </a:moveTo>
                <a:cubicBezTo>
                  <a:pt x="923" y="1"/>
                  <a:pt x="923" y="1"/>
                  <a:pt x="923" y="2"/>
                </a:cubicBezTo>
                <a:cubicBezTo>
                  <a:pt x="923" y="378"/>
                  <a:pt x="889" y="651"/>
                  <a:pt x="821" y="856"/>
                </a:cubicBezTo>
                <a:cubicBezTo>
                  <a:pt x="752" y="1164"/>
                  <a:pt x="684" y="1437"/>
                  <a:pt x="479" y="1676"/>
                </a:cubicBezTo>
                <a:cubicBezTo>
                  <a:pt x="308" y="1847"/>
                  <a:pt x="103" y="1950"/>
                  <a:pt x="1" y="1984"/>
                </a:cubicBezTo>
                <a:cubicBezTo>
                  <a:pt x="171" y="2018"/>
                  <a:pt x="479" y="2052"/>
                  <a:pt x="752" y="2291"/>
                </a:cubicBezTo>
                <a:cubicBezTo>
                  <a:pt x="923" y="2462"/>
                  <a:pt x="957" y="2667"/>
                  <a:pt x="1060" y="3009"/>
                </a:cubicBezTo>
                <a:cubicBezTo>
                  <a:pt x="1197" y="3556"/>
                  <a:pt x="1197" y="3966"/>
                  <a:pt x="1231" y="3966"/>
                </a:cubicBezTo>
                <a:cubicBezTo>
                  <a:pt x="1265" y="3966"/>
                  <a:pt x="1265" y="3453"/>
                  <a:pt x="1368" y="2736"/>
                </a:cubicBezTo>
                <a:cubicBezTo>
                  <a:pt x="1402" y="2428"/>
                  <a:pt x="1470" y="2291"/>
                  <a:pt x="1538" y="2155"/>
                </a:cubicBezTo>
                <a:cubicBezTo>
                  <a:pt x="1744" y="1847"/>
                  <a:pt x="2051" y="1745"/>
                  <a:pt x="2256" y="1676"/>
                </a:cubicBezTo>
                <a:cubicBezTo>
                  <a:pt x="2051" y="1676"/>
                  <a:pt x="1744" y="1608"/>
                  <a:pt x="1504" y="1369"/>
                </a:cubicBezTo>
                <a:cubicBezTo>
                  <a:pt x="967" y="899"/>
                  <a:pt x="925" y="1"/>
                  <a:pt x="9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4450783" y="511952"/>
            <a:ext cx="75412" cy="132537"/>
          </a:xfrm>
          <a:custGeom>
            <a:avLst/>
            <a:gdLst/>
            <a:ahLst/>
            <a:cxnLst/>
            <a:rect l="l" t="t" r="r" b="b"/>
            <a:pathLst>
              <a:path w="2257" h="3967" extrusionOk="0">
                <a:moveTo>
                  <a:pt x="923" y="1"/>
                </a:moveTo>
                <a:cubicBezTo>
                  <a:pt x="923" y="1"/>
                  <a:pt x="923" y="1"/>
                  <a:pt x="923" y="2"/>
                </a:cubicBezTo>
                <a:cubicBezTo>
                  <a:pt x="923" y="378"/>
                  <a:pt x="889" y="651"/>
                  <a:pt x="821" y="856"/>
                </a:cubicBezTo>
                <a:cubicBezTo>
                  <a:pt x="752" y="1164"/>
                  <a:pt x="718" y="1437"/>
                  <a:pt x="479" y="1676"/>
                </a:cubicBezTo>
                <a:cubicBezTo>
                  <a:pt x="308" y="1847"/>
                  <a:pt x="137" y="1950"/>
                  <a:pt x="0" y="1984"/>
                </a:cubicBezTo>
                <a:cubicBezTo>
                  <a:pt x="171" y="1984"/>
                  <a:pt x="479" y="2052"/>
                  <a:pt x="752" y="2292"/>
                </a:cubicBezTo>
                <a:cubicBezTo>
                  <a:pt x="923" y="2462"/>
                  <a:pt x="991" y="2667"/>
                  <a:pt x="1060" y="3009"/>
                </a:cubicBezTo>
                <a:cubicBezTo>
                  <a:pt x="1197" y="3522"/>
                  <a:pt x="1197" y="3966"/>
                  <a:pt x="1231" y="3966"/>
                </a:cubicBezTo>
                <a:cubicBezTo>
                  <a:pt x="1265" y="3966"/>
                  <a:pt x="1265" y="3454"/>
                  <a:pt x="1367" y="2736"/>
                </a:cubicBezTo>
                <a:cubicBezTo>
                  <a:pt x="1402" y="2428"/>
                  <a:pt x="1470" y="2292"/>
                  <a:pt x="1572" y="2155"/>
                </a:cubicBezTo>
                <a:cubicBezTo>
                  <a:pt x="1743" y="1847"/>
                  <a:pt x="2051" y="1745"/>
                  <a:pt x="2256" y="1676"/>
                </a:cubicBezTo>
                <a:cubicBezTo>
                  <a:pt x="2051" y="1642"/>
                  <a:pt x="1743" y="1608"/>
                  <a:pt x="1504" y="1369"/>
                </a:cubicBezTo>
                <a:cubicBezTo>
                  <a:pt x="967" y="899"/>
                  <a:pt x="925" y="1"/>
                  <a:pt x="9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4207904" y="291248"/>
            <a:ext cx="75412" cy="132537"/>
          </a:xfrm>
          <a:custGeom>
            <a:avLst/>
            <a:gdLst/>
            <a:ahLst/>
            <a:cxnLst/>
            <a:rect l="l" t="t" r="r" b="b"/>
            <a:pathLst>
              <a:path w="2257" h="3967" extrusionOk="0">
                <a:moveTo>
                  <a:pt x="923" y="1"/>
                </a:moveTo>
                <a:cubicBezTo>
                  <a:pt x="923" y="1"/>
                  <a:pt x="923" y="1"/>
                  <a:pt x="923" y="2"/>
                </a:cubicBezTo>
                <a:cubicBezTo>
                  <a:pt x="923" y="378"/>
                  <a:pt x="889" y="651"/>
                  <a:pt x="821" y="856"/>
                </a:cubicBezTo>
                <a:cubicBezTo>
                  <a:pt x="752" y="1164"/>
                  <a:pt x="684" y="1437"/>
                  <a:pt x="479" y="1676"/>
                </a:cubicBezTo>
                <a:cubicBezTo>
                  <a:pt x="308" y="1847"/>
                  <a:pt x="103" y="1950"/>
                  <a:pt x="1" y="1984"/>
                </a:cubicBezTo>
                <a:cubicBezTo>
                  <a:pt x="171" y="2018"/>
                  <a:pt x="479" y="2052"/>
                  <a:pt x="752" y="2291"/>
                </a:cubicBezTo>
                <a:cubicBezTo>
                  <a:pt x="923" y="2462"/>
                  <a:pt x="957" y="2667"/>
                  <a:pt x="1060" y="3009"/>
                </a:cubicBezTo>
                <a:cubicBezTo>
                  <a:pt x="1197" y="3556"/>
                  <a:pt x="1197" y="3966"/>
                  <a:pt x="1231" y="3966"/>
                </a:cubicBezTo>
                <a:cubicBezTo>
                  <a:pt x="1265" y="3966"/>
                  <a:pt x="1265" y="3453"/>
                  <a:pt x="1368" y="2736"/>
                </a:cubicBezTo>
                <a:cubicBezTo>
                  <a:pt x="1402" y="2428"/>
                  <a:pt x="1470" y="2291"/>
                  <a:pt x="1538" y="2155"/>
                </a:cubicBezTo>
                <a:cubicBezTo>
                  <a:pt x="1744" y="1847"/>
                  <a:pt x="2051" y="1745"/>
                  <a:pt x="2256" y="1676"/>
                </a:cubicBezTo>
                <a:cubicBezTo>
                  <a:pt x="2051" y="1676"/>
                  <a:pt x="1744" y="1608"/>
                  <a:pt x="1504" y="1369"/>
                </a:cubicBezTo>
                <a:cubicBezTo>
                  <a:pt x="967" y="899"/>
                  <a:pt x="925" y="1"/>
                  <a:pt x="9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flipH="1">
            <a:off x="262875" y="334891"/>
            <a:ext cx="117645" cy="209147"/>
          </a:xfrm>
          <a:custGeom>
            <a:avLst/>
            <a:gdLst/>
            <a:ahLst/>
            <a:cxnLst/>
            <a:rect l="l" t="t" r="r" b="b"/>
            <a:pathLst>
              <a:path w="3521" h="6260" extrusionOk="0">
                <a:moveTo>
                  <a:pt x="1436" y="0"/>
                </a:moveTo>
                <a:cubicBezTo>
                  <a:pt x="1436" y="0"/>
                  <a:pt x="1436" y="2"/>
                  <a:pt x="1436" y="5"/>
                </a:cubicBezTo>
                <a:cubicBezTo>
                  <a:pt x="1470" y="586"/>
                  <a:pt x="1402" y="1030"/>
                  <a:pt x="1333" y="1338"/>
                </a:cubicBezTo>
                <a:cubicBezTo>
                  <a:pt x="1196" y="1816"/>
                  <a:pt x="1094" y="2261"/>
                  <a:pt x="752" y="2637"/>
                </a:cubicBezTo>
                <a:cubicBezTo>
                  <a:pt x="479" y="2910"/>
                  <a:pt x="205" y="3081"/>
                  <a:pt x="0" y="3149"/>
                </a:cubicBezTo>
                <a:cubicBezTo>
                  <a:pt x="240" y="3149"/>
                  <a:pt x="752" y="3218"/>
                  <a:pt x="1162" y="3628"/>
                </a:cubicBezTo>
                <a:cubicBezTo>
                  <a:pt x="1436" y="3901"/>
                  <a:pt x="1538" y="4209"/>
                  <a:pt x="1675" y="4721"/>
                </a:cubicBezTo>
                <a:cubicBezTo>
                  <a:pt x="1914" y="5576"/>
                  <a:pt x="1880" y="6259"/>
                  <a:pt x="1914" y="6259"/>
                </a:cubicBezTo>
                <a:cubicBezTo>
                  <a:pt x="1983" y="6259"/>
                  <a:pt x="2017" y="5405"/>
                  <a:pt x="2153" y="4311"/>
                </a:cubicBezTo>
                <a:cubicBezTo>
                  <a:pt x="2222" y="3799"/>
                  <a:pt x="2324" y="3594"/>
                  <a:pt x="2461" y="3389"/>
                </a:cubicBezTo>
                <a:cubicBezTo>
                  <a:pt x="2769" y="2910"/>
                  <a:pt x="3247" y="2739"/>
                  <a:pt x="3520" y="2637"/>
                </a:cubicBezTo>
                <a:cubicBezTo>
                  <a:pt x="3247" y="2602"/>
                  <a:pt x="2734" y="2500"/>
                  <a:pt x="2358" y="2158"/>
                </a:cubicBezTo>
                <a:cubicBezTo>
                  <a:pt x="1532" y="1431"/>
                  <a:pt x="1441" y="0"/>
                  <a:pt x="1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flipH="1">
            <a:off x="525854" y="178166"/>
            <a:ext cx="145044" cy="257090"/>
          </a:xfrm>
          <a:custGeom>
            <a:avLst/>
            <a:gdLst/>
            <a:ahLst/>
            <a:cxnLst/>
            <a:rect l="l" t="t" r="r" b="b"/>
            <a:pathLst>
              <a:path w="4341" h="7695" extrusionOk="0">
                <a:moveTo>
                  <a:pt x="1777" y="1"/>
                </a:moveTo>
                <a:cubicBezTo>
                  <a:pt x="1777" y="1"/>
                  <a:pt x="1777" y="2"/>
                  <a:pt x="1777" y="5"/>
                </a:cubicBezTo>
                <a:cubicBezTo>
                  <a:pt x="1811" y="723"/>
                  <a:pt x="1709" y="1270"/>
                  <a:pt x="1641" y="1645"/>
                </a:cubicBezTo>
                <a:cubicBezTo>
                  <a:pt x="1504" y="2226"/>
                  <a:pt x="1367" y="2773"/>
                  <a:pt x="923" y="3252"/>
                </a:cubicBezTo>
                <a:cubicBezTo>
                  <a:pt x="615" y="3594"/>
                  <a:pt x="239" y="3764"/>
                  <a:pt x="0" y="3867"/>
                </a:cubicBezTo>
                <a:cubicBezTo>
                  <a:pt x="308" y="3867"/>
                  <a:pt x="957" y="3969"/>
                  <a:pt x="1436" y="4448"/>
                </a:cubicBezTo>
                <a:cubicBezTo>
                  <a:pt x="1777" y="4790"/>
                  <a:pt x="1880" y="5166"/>
                  <a:pt x="2051" y="5815"/>
                </a:cubicBezTo>
                <a:cubicBezTo>
                  <a:pt x="2329" y="6743"/>
                  <a:pt x="2328" y="7531"/>
                  <a:pt x="2375" y="7672"/>
                </a:cubicBezTo>
                <a:lnTo>
                  <a:pt x="2375" y="7672"/>
                </a:lnTo>
                <a:cubicBezTo>
                  <a:pt x="2434" y="7515"/>
                  <a:pt x="2479" y="6551"/>
                  <a:pt x="2666" y="5302"/>
                </a:cubicBezTo>
                <a:cubicBezTo>
                  <a:pt x="2768" y="4653"/>
                  <a:pt x="2871" y="4414"/>
                  <a:pt x="3042" y="4175"/>
                </a:cubicBezTo>
                <a:cubicBezTo>
                  <a:pt x="3418" y="3594"/>
                  <a:pt x="3999" y="3354"/>
                  <a:pt x="4341" y="3252"/>
                </a:cubicBezTo>
                <a:cubicBezTo>
                  <a:pt x="3999" y="3183"/>
                  <a:pt x="3384" y="3081"/>
                  <a:pt x="2905" y="2637"/>
                </a:cubicBezTo>
                <a:cubicBezTo>
                  <a:pt x="1875" y="1739"/>
                  <a:pt x="1782" y="1"/>
                  <a:pt x="1777" y="1"/>
                </a:cubicBezTo>
                <a:close/>
                <a:moveTo>
                  <a:pt x="2375" y="7672"/>
                </a:moveTo>
                <a:cubicBezTo>
                  <a:pt x="2370" y="7687"/>
                  <a:pt x="2364" y="7695"/>
                  <a:pt x="2358" y="7695"/>
                </a:cubicBezTo>
                <a:lnTo>
                  <a:pt x="2392" y="7695"/>
                </a:lnTo>
                <a:cubicBezTo>
                  <a:pt x="2386" y="7695"/>
                  <a:pt x="2380" y="7687"/>
                  <a:pt x="2375" y="76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7610844" y="3476468"/>
            <a:ext cx="631589" cy="609170"/>
            <a:chOff x="7019600" y="2385850"/>
            <a:chExt cx="336650" cy="324700"/>
          </a:xfrm>
        </p:grpSpPr>
        <p:sp>
          <p:nvSpPr>
            <p:cNvPr id="26" name="Google Shape;26;p2"/>
            <p:cNvSpPr/>
            <p:nvPr/>
          </p:nvSpPr>
          <p:spPr>
            <a:xfrm>
              <a:off x="7030700" y="2390125"/>
              <a:ext cx="306750" cy="306750"/>
            </a:xfrm>
            <a:custGeom>
              <a:avLst/>
              <a:gdLst/>
              <a:ahLst/>
              <a:cxnLst/>
              <a:rect l="l" t="t" r="r" b="b"/>
              <a:pathLst>
                <a:path w="12270" h="12270" extrusionOk="0">
                  <a:moveTo>
                    <a:pt x="6152" y="1"/>
                  </a:moveTo>
                  <a:cubicBezTo>
                    <a:pt x="2769" y="1"/>
                    <a:pt x="0" y="2735"/>
                    <a:pt x="0" y="6118"/>
                  </a:cubicBezTo>
                  <a:cubicBezTo>
                    <a:pt x="0" y="9536"/>
                    <a:pt x="2769" y="12270"/>
                    <a:pt x="6152" y="12270"/>
                  </a:cubicBezTo>
                  <a:cubicBezTo>
                    <a:pt x="9536" y="12270"/>
                    <a:pt x="12270" y="9536"/>
                    <a:pt x="12270" y="6118"/>
                  </a:cubicBezTo>
                  <a:cubicBezTo>
                    <a:pt x="12270" y="2735"/>
                    <a:pt x="9536" y="1"/>
                    <a:pt x="6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167400" y="2531100"/>
              <a:ext cx="34200" cy="34200"/>
            </a:xfrm>
            <a:custGeom>
              <a:avLst/>
              <a:gdLst/>
              <a:ahLst/>
              <a:cxnLst/>
              <a:rect l="l" t="t" r="r" b="b"/>
              <a:pathLst>
                <a:path w="1368" h="1368" extrusionOk="0">
                  <a:moveTo>
                    <a:pt x="684" y="1"/>
                  </a:moveTo>
                  <a:cubicBezTo>
                    <a:pt x="308" y="1"/>
                    <a:pt x="1" y="308"/>
                    <a:pt x="1" y="684"/>
                  </a:cubicBezTo>
                  <a:cubicBezTo>
                    <a:pt x="1" y="1060"/>
                    <a:pt x="308" y="1368"/>
                    <a:pt x="684" y="1368"/>
                  </a:cubicBezTo>
                  <a:cubicBezTo>
                    <a:pt x="1060" y="1368"/>
                    <a:pt x="1368" y="1060"/>
                    <a:pt x="1368" y="684"/>
                  </a:cubicBezTo>
                  <a:cubicBezTo>
                    <a:pt x="1368" y="308"/>
                    <a:pt x="1060" y="1"/>
                    <a:pt x="6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181075" y="2428575"/>
              <a:ext cx="11125" cy="111100"/>
            </a:xfrm>
            <a:custGeom>
              <a:avLst/>
              <a:gdLst/>
              <a:ahLst/>
              <a:cxnLst/>
              <a:rect l="l" t="t" r="r" b="b"/>
              <a:pathLst>
                <a:path w="445" h="4444" extrusionOk="0">
                  <a:moveTo>
                    <a:pt x="1" y="0"/>
                  </a:moveTo>
                  <a:lnTo>
                    <a:pt x="1" y="4443"/>
                  </a:lnTo>
                  <a:lnTo>
                    <a:pt x="445" y="4443"/>
                  </a:lnTo>
                  <a:lnTo>
                    <a:pt x="4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180225" y="2489250"/>
              <a:ext cx="102550" cy="60675"/>
            </a:xfrm>
            <a:custGeom>
              <a:avLst/>
              <a:gdLst/>
              <a:ahLst/>
              <a:cxnLst/>
              <a:rect l="l" t="t" r="r" b="b"/>
              <a:pathLst>
                <a:path w="4102" h="2427" extrusionOk="0">
                  <a:moveTo>
                    <a:pt x="3896" y="0"/>
                  </a:moveTo>
                  <a:lnTo>
                    <a:pt x="0" y="2051"/>
                  </a:lnTo>
                  <a:lnTo>
                    <a:pt x="205" y="2427"/>
                  </a:lnTo>
                  <a:lnTo>
                    <a:pt x="4102" y="376"/>
                  </a:lnTo>
                  <a:lnTo>
                    <a:pt x="38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185350" y="2687450"/>
              <a:ext cx="10275" cy="23100"/>
            </a:xfrm>
            <a:custGeom>
              <a:avLst/>
              <a:gdLst/>
              <a:ahLst/>
              <a:cxnLst/>
              <a:rect l="l" t="t" r="r" b="b"/>
              <a:pathLst>
                <a:path w="411" h="924" extrusionOk="0">
                  <a:moveTo>
                    <a:pt x="0" y="1"/>
                  </a:moveTo>
                  <a:lnTo>
                    <a:pt x="0" y="924"/>
                  </a:lnTo>
                  <a:lnTo>
                    <a:pt x="411" y="924"/>
                  </a:lnTo>
                  <a:lnTo>
                    <a:pt x="4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019600" y="2530250"/>
              <a:ext cx="29075" cy="10275"/>
            </a:xfrm>
            <a:custGeom>
              <a:avLst/>
              <a:gdLst/>
              <a:ahLst/>
              <a:cxnLst/>
              <a:rect l="l" t="t" r="r" b="b"/>
              <a:pathLst>
                <a:path w="1163" h="411" extrusionOk="0">
                  <a:moveTo>
                    <a:pt x="0" y="0"/>
                  </a:moveTo>
                  <a:lnTo>
                    <a:pt x="0" y="411"/>
                  </a:lnTo>
                  <a:lnTo>
                    <a:pt x="1162" y="411"/>
                  </a:lnTo>
                  <a:lnTo>
                    <a:pt x="11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328025" y="2534525"/>
              <a:ext cx="28225" cy="11125"/>
            </a:xfrm>
            <a:custGeom>
              <a:avLst/>
              <a:gdLst/>
              <a:ahLst/>
              <a:cxnLst/>
              <a:rect l="l" t="t" r="r" b="b"/>
              <a:pathLst>
                <a:path w="1129" h="445" extrusionOk="0">
                  <a:moveTo>
                    <a:pt x="1" y="0"/>
                  </a:moveTo>
                  <a:lnTo>
                    <a:pt x="1" y="445"/>
                  </a:lnTo>
                  <a:lnTo>
                    <a:pt x="1129" y="445"/>
                  </a:lnTo>
                  <a:lnTo>
                    <a:pt x="1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179375" y="2385850"/>
              <a:ext cx="10275" cy="22250"/>
            </a:xfrm>
            <a:custGeom>
              <a:avLst/>
              <a:gdLst/>
              <a:ahLst/>
              <a:cxnLst/>
              <a:rect l="l" t="t" r="r" b="b"/>
              <a:pathLst>
                <a:path w="411" h="890" extrusionOk="0">
                  <a:moveTo>
                    <a:pt x="0" y="1"/>
                  </a:moveTo>
                  <a:lnTo>
                    <a:pt x="0" y="889"/>
                  </a:lnTo>
                  <a:lnTo>
                    <a:pt x="410" y="889"/>
                  </a:lnTo>
                  <a:lnTo>
                    <a:pt x="4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9"/>
        <p:cNvGrpSpPr/>
        <p:nvPr/>
      </p:nvGrpSpPr>
      <p:grpSpPr>
        <a:xfrm>
          <a:off x="0" y="0"/>
          <a:ext cx="0" cy="0"/>
          <a:chOff x="0" y="0"/>
          <a:chExt cx="0" cy="0"/>
        </a:xfrm>
      </p:grpSpPr>
      <p:sp>
        <p:nvSpPr>
          <p:cNvPr id="190" name="Google Shape;190;p11"/>
          <p:cNvSpPr txBox="1">
            <a:spLocks noGrp="1"/>
          </p:cNvSpPr>
          <p:nvPr>
            <p:ph type="title" hasCustomPrompt="1"/>
          </p:nvPr>
        </p:nvSpPr>
        <p:spPr>
          <a:xfrm>
            <a:off x="1802550" y="1616700"/>
            <a:ext cx="5538900" cy="1374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91" name="Google Shape;191;p11"/>
          <p:cNvSpPr txBox="1">
            <a:spLocks noGrp="1"/>
          </p:cNvSpPr>
          <p:nvPr>
            <p:ph type="body" idx="1"/>
          </p:nvPr>
        </p:nvSpPr>
        <p:spPr>
          <a:xfrm>
            <a:off x="1802550" y="2991300"/>
            <a:ext cx="5538900" cy="5355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sz="1800"/>
            </a:lvl1pPr>
            <a:lvl2pPr marL="914400" lvl="1" indent="-330200" algn="ctr">
              <a:spcBef>
                <a:spcPts val="0"/>
              </a:spcBef>
              <a:spcAft>
                <a:spcPts val="0"/>
              </a:spcAft>
              <a:buSzPts val="1600"/>
              <a:buChar char="○"/>
              <a:defRPr/>
            </a:lvl2pPr>
            <a:lvl3pPr marL="1371600" lvl="2" indent="-330200" algn="ctr">
              <a:spcBef>
                <a:spcPts val="0"/>
              </a:spcBef>
              <a:spcAft>
                <a:spcPts val="0"/>
              </a:spcAft>
              <a:buSzPts val="1600"/>
              <a:buChar char="■"/>
              <a:defRPr/>
            </a:lvl3pPr>
            <a:lvl4pPr marL="1828800" lvl="3" indent="-330200" algn="ctr">
              <a:spcBef>
                <a:spcPts val="0"/>
              </a:spcBef>
              <a:spcAft>
                <a:spcPts val="0"/>
              </a:spcAft>
              <a:buSzPts val="1600"/>
              <a:buChar char="●"/>
              <a:defRPr/>
            </a:lvl4pPr>
            <a:lvl5pPr marL="2286000" lvl="4" indent="-330200" algn="ctr">
              <a:spcBef>
                <a:spcPts val="0"/>
              </a:spcBef>
              <a:spcAft>
                <a:spcPts val="0"/>
              </a:spcAft>
              <a:buSzPts val="1600"/>
              <a:buChar char="○"/>
              <a:defRPr/>
            </a:lvl5pPr>
            <a:lvl6pPr marL="2743200" lvl="5" indent="-330200" algn="ctr">
              <a:spcBef>
                <a:spcPts val="0"/>
              </a:spcBef>
              <a:spcAft>
                <a:spcPts val="0"/>
              </a:spcAft>
              <a:buSzPts val="1600"/>
              <a:buChar char="■"/>
              <a:defRPr/>
            </a:lvl6pPr>
            <a:lvl7pPr marL="3200400" lvl="6" indent="-330200" algn="ctr">
              <a:spcBef>
                <a:spcPts val="0"/>
              </a:spcBef>
              <a:spcAft>
                <a:spcPts val="0"/>
              </a:spcAft>
              <a:buSzPts val="1600"/>
              <a:buChar char="●"/>
              <a:defRPr/>
            </a:lvl7pPr>
            <a:lvl8pPr marL="3657600" lvl="7" indent="-330200" algn="ctr">
              <a:spcBef>
                <a:spcPts val="0"/>
              </a:spcBef>
              <a:spcAft>
                <a:spcPts val="0"/>
              </a:spcAft>
              <a:buSzPts val="1600"/>
              <a:buChar char="○"/>
              <a:defRPr/>
            </a:lvl8pPr>
            <a:lvl9pPr marL="4114800" lvl="8" indent="-330200" algn="ctr">
              <a:spcBef>
                <a:spcPts val="0"/>
              </a:spcBef>
              <a:spcAft>
                <a:spcPts val="0"/>
              </a:spcAft>
              <a:buSzPts val="1600"/>
              <a:buChar char="■"/>
              <a:defRPr/>
            </a:lvl9pPr>
          </a:lstStyle>
          <a:p>
            <a:endParaRPr/>
          </a:p>
        </p:txBody>
      </p:sp>
      <p:sp>
        <p:nvSpPr>
          <p:cNvPr id="192" name="Google Shape;192;p11"/>
          <p:cNvSpPr/>
          <p:nvPr/>
        </p:nvSpPr>
        <p:spPr>
          <a:xfrm>
            <a:off x="25" y="0"/>
            <a:ext cx="9143982" cy="1616706"/>
          </a:xfrm>
          <a:prstGeom prst="flowChartDocumen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rot="10800000">
            <a:off x="18" y="4347976"/>
            <a:ext cx="9143982" cy="1537974"/>
          </a:xfrm>
          <a:prstGeom prst="flowChartDocumen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1151446" y="303100"/>
            <a:ext cx="293157" cy="472798"/>
          </a:xfrm>
          <a:custGeom>
            <a:avLst/>
            <a:gdLst/>
            <a:ahLst/>
            <a:cxnLst/>
            <a:rect l="l" t="t" r="r" b="b"/>
            <a:pathLst>
              <a:path w="7417" h="11962" extrusionOk="0">
                <a:moveTo>
                  <a:pt x="1436" y="0"/>
                </a:moveTo>
                <a:cubicBezTo>
                  <a:pt x="923" y="0"/>
                  <a:pt x="445" y="69"/>
                  <a:pt x="0" y="171"/>
                </a:cubicBezTo>
                <a:cubicBezTo>
                  <a:pt x="2632" y="786"/>
                  <a:pt x="4580" y="3179"/>
                  <a:pt x="4580" y="5981"/>
                </a:cubicBezTo>
                <a:cubicBezTo>
                  <a:pt x="4580" y="8818"/>
                  <a:pt x="2632" y="11176"/>
                  <a:pt x="0" y="11791"/>
                </a:cubicBezTo>
                <a:cubicBezTo>
                  <a:pt x="445" y="11894"/>
                  <a:pt x="923" y="11962"/>
                  <a:pt x="1436" y="11962"/>
                </a:cubicBezTo>
                <a:cubicBezTo>
                  <a:pt x="4717" y="11962"/>
                  <a:pt x="7417" y="9296"/>
                  <a:pt x="7417" y="5981"/>
                </a:cubicBezTo>
                <a:cubicBezTo>
                  <a:pt x="7417" y="2666"/>
                  <a:pt x="4717" y="0"/>
                  <a:pt x="1436" y="0"/>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562463" y="2328625"/>
            <a:ext cx="497275" cy="199950"/>
          </a:xfrm>
          <a:custGeom>
            <a:avLst/>
            <a:gdLst/>
            <a:ahLst/>
            <a:cxnLst/>
            <a:rect l="l" t="t" r="r" b="b"/>
            <a:pathLst>
              <a:path w="19891" h="7998" extrusionOk="0">
                <a:moveTo>
                  <a:pt x="10458" y="0"/>
                </a:moveTo>
                <a:cubicBezTo>
                  <a:pt x="9228" y="0"/>
                  <a:pt x="8168" y="479"/>
                  <a:pt x="7519" y="1230"/>
                </a:cubicBezTo>
                <a:cubicBezTo>
                  <a:pt x="7040" y="1094"/>
                  <a:pt x="6562" y="991"/>
                  <a:pt x="6015" y="991"/>
                </a:cubicBezTo>
                <a:cubicBezTo>
                  <a:pt x="3828" y="991"/>
                  <a:pt x="2016" y="2392"/>
                  <a:pt x="1811" y="4135"/>
                </a:cubicBezTo>
                <a:cubicBezTo>
                  <a:pt x="786" y="4375"/>
                  <a:pt x="0" y="5127"/>
                  <a:pt x="0" y="6049"/>
                </a:cubicBezTo>
                <a:cubicBezTo>
                  <a:pt x="0" y="7109"/>
                  <a:pt x="1094" y="7997"/>
                  <a:pt x="2392" y="7997"/>
                </a:cubicBezTo>
                <a:cubicBezTo>
                  <a:pt x="2973" y="7997"/>
                  <a:pt x="3520" y="7826"/>
                  <a:pt x="3930" y="7519"/>
                </a:cubicBezTo>
                <a:cubicBezTo>
                  <a:pt x="4545" y="7826"/>
                  <a:pt x="5263" y="7997"/>
                  <a:pt x="6015" y="7997"/>
                </a:cubicBezTo>
                <a:cubicBezTo>
                  <a:pt x="6323" y="7997"/>
                  <a:pt x="6562" y="7963"/>
                  <a:pt x="6835" y="7929"/>
                </a:cubicBezTo>
                <a:cubicBezTo>
                  <a:pt x="7245" y="7963"/>
                  <a:pt x="7656" y="7997"/>
                  <a:pt x="8100" y="7997"/>
                </a:cubicBezTo>
                <a:cubicBezTo>
                  <a:pt x="9535" y="7997"/>
                  <a:pt x="10868" y="7758"/>
                  <a:pt x="11825" y="7348"/>
                </a:cubicBezTo>
                <a:cubicBezTo>
                  <a:pt x="12509" y="7758"/>
                  <a:pt x="13363" y="7997"/>
                  <a:pt x="14286" y="7997"/>
                </a:cubicBezTo>
                <a:cubicBezTo>
                  <a:pt x="14969" y="7997"/>
                  <a:pt x="15585" y="7861"/>
                  <a:pt x="16131" y="7656"/>
                </a:cubicBezTo>
                <a:cubicBezTo>
                  <a:pt x="16507" y="7861"/>
                  <a:pt x="16986" y="7997"/>
                  <a:pt x="17498" y="7997"/>
                </a:cubicBezTo>
                <a:cubicBezTo>
                  <a:pt x="18797" y="7997"/>
                  <a:pt x="19891" y="7109"/>
                  <a:pt x="19891" y="6049"/>
                </a:cubicBezTo>
                <a:cubicBezTo>
                  <a:pt x="19891" y="5263"/>
                  <a:pt x="19344" y="4614"/>
                  <a:pt x="18558" y="4306"/>
                </a:cubicBezTo>
                <a:cubicBezTo>
                  <a:pt x="18421" y="2461"/>
                  <a:pt x="16576" y="991"/>
                  <a:pt x="14320" y="991"/>
                </a:cubicBezTo>
                <a:cubicBezTo>
                  <a:pt x="13944" y="991"/>
                  <a:pt x="13602" y="1060"/>
                  <a:pt x="13295" y="1128"/>
                </a:cubicBezTo>
                <a:cubicBezTo>
                  <a:pt x="12611" y="444"/>
                  <a:pt x="11586" y="0"/>
                  <a:pt x="10458" y="0"/>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6394663" y="658475"/>
            <a:ext cx="768125" cy="309325"/>
          </a:xfrm>
          <a:custGeom>
            <a:avLst/>
            <a:gdLst/>
            <a:ahLst/>
            <a:cxnLst/>
            <a:rect l="l" t="t" r="r" b="b"/>
            <a:pathLst>
              <a:path w="30725" h="12373" extrusionOk="0">
                <a:moveTo>
                  <a:pt x="16131" y="1"/>
                </a:moveTo>
                <a:cubicBezTo>
                  <a:pt x="14252" y="1"/>
                  <a:pt x="12611" y="753"/>
                  <a:pt x="11586" y="1915"/>
                </a:cubicBezTo>
                <a:cubicBezTo>
                  <a:pt x="10868" y="1675"/>
                  <a:pt x="10082" y="1539"/>
                  <a:pt x="9296" y="1539"/>
                </a:cubicBezTo>
                <a:cubicBezTo>
                  <a:pt x="5878" y="1539"/>
                  <a:pt x="3110" y="3692"/>
                  <a:pt x="2768" y="6392"/>
                </a:cubicBezTo>
                <a:cubicBezTo>
                  <a:pt x="1162" y="6733"/>
                  <a:pt x="0" y="7930"/>
                  <a:pt x="0" y="9331"/>
                </a:cubicBezTo>
                <a:cubicBezTo>
                  <a:pt x="0" y="11005"/>
                  <a:pt x="1641" y="12372"/>
                  <a:pt x="3691" y="12372"/>
                </a:cubicBezTo>
                <a:cubicBezTo>
                  <a:pt x="4614" y="12372"/>
                  <a:pt x="5434" y="12099"/>
                  <a:pt x="6049" y="11655"/>
                </a:cubicBezTo>
                <a:cubicBezTo>
                  <a:pt x="7040" y="12099"/>
                  <a:pt x="8134" y="12372"/>
                  <a:pt x="9296" y="12372"/>
                </a:cubicBezTo>
                <a:cubicBezTo>
                  <a:pt x="9740" y="12372"/>
                  <a:pt x="10151" y="12304"/>
                  <a:pt x="10561" y="12270"/>
                </a:cubicBezTo>
                <a:cubicBezTo>
                  <a:pt x="11176" y="12304"/>
                  <a:pt x="11825" y="12372"/>
                  <a:pt x="12509" y="12372"/>
                </a:cubicBezTo>
                <a:cubicBezTo>
                  <a:pt x="14730" y="12372"/>
                  <a:pt x="16781" y="11962"/>
                  <a:pt x="18250" y="11347"/>
                </a:cubicBezTo>
                <a:cubicBezTo>
                  <a:pt x="19344" y="11962"/>
                  <a:pt x="20643" y="12372"/>
                  <a:pt x="22078" y="12372"/>
                </a:cubicBezTo>
                <a:cubicBezTo>
                  <a:pt x="23103" y="12372"/>
                  <a:pt x="24060" y="12167"/>
                  <a:pt x="24915" y="11826"/>
                </a:cubicBezTo>
                <a:cubicBezTo>
                  <a:pt x="25530" y="12167"/>
                  <a:pt x="26248" y="12372"/>
                  <a:pt x="27000" y="12372"/>
                </a:cubicBezTo>
                <a:cubicBezTo>
                  <a:pt x="29050" y="12372"/>
                  <a:pt x="30725" y="11005"/>
                  <a:pt x="30725" y="9331"/>
                </a:cubicBezTo>
                <a:cubicBezTo>
                  <a:pt x="30725" y="8135"/>
                  <a:pt x="29870" y="7109"/>
                  <a:pt x="28640" y="6631"/>
                </a:cubicBezTo>
                <a:cubicBezTo>
                  <a:pt x="28435" y="3794"/>
                  <a:pt x="25598" y="1539"/>
                  <a:pt x="22078" y="1539"/>
                </a:cubicBezTo>
                <a:cubicBezTo>
                  <a:pt x="21531" y="1539"/>
                  <a:pt x="21019" y="1641"/>
                  <a:pt x="20506" y="1709"/>
                </a:cubicBezTo>
                <a:cubicBezTo>
                  <a:pt x="19447" y="684"/>
                  <a:pt x="17909" y="1"/>
                  <a:pt x="16131" y="1"/>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198675" y="503540"/>
            <a:ext cx="761143" cy="309316"/>
          </a:xfrm>
          <a:custGeom>
            <a:avLst/>
            <a:gdLst/>
            <a:ahLst/>
            <a:cxnLst/>
            <a:rect l="l" t="t" r="r" b="b"/>
            <a:pathLst>
              <a:path w="23719" h="9639" extrusionOk="0">
                <a:moveTo>
                  <a:pt x="12441" y="1"/>
                </a:moveTo>
                <a:cubicBezTo>
                  <a:pt x="11005" y="1"/>
                  <a:pt x="9741" y="582"/>
                  <a:pt x="8920" y="1470"/>
                </a:cubicBezTo>
                <a:cubicBezTo>
                  <a:pt x="8374" y="1299"/>
                  <a:pt x="7793" y="1197"/>
                  <a:pt x="7177" y="1197"/>
                </a:cubicBezTo>
                <a:cubicBezTo>
                  <a:pt x="4546" y="1197"/>
                  <a:pt x="2393" y="2871"/>
                  <a:pt x="2119" y="4990"/>
                </a:cubicBezTo>
                <a:cubicBezTo>
                  <a:pt x="889" y="5264"/>
                  <a:pt x="0" y="6186"/>
                  <a:pt x="0" y="7280"/>
                </a:cubicBezTo>
                <a:cubicBezTo>
                  <a:pt x="0" y="8579"/>
                  <a:pt x="1265" y="9638"/>
                  <a:pt x="2837" y="9638"/>
                </a:cubicBezTo>
                <a:cubicBezTo>
                  <a:pt x="3555" y="9638"/>
                  <a:pt x="4170" y="9399"/>
                  <a:pt x="4683" y="9057"/>
                </a:cubicBezTo>
                <a:cubicBezTo>
                  <a:pt x="5400" y="9433"/>
                  <a:pt x="6255" y="9638"/>
                  <a:pt x="7177" y="9638"/>
                </a:cubicBezTo>
                <a:cubicBezTo>
                  <a:pt x="7519" y="9638"/>
                  <a:pt x="7827" y="9604"/>
                  <a:pt x="8134" y="9536"/>
                </a:cubicBezTo>
                <a:cubicBezTo>
                  <a:pt x="8613" y="9604"/>
                  <a:pt x="9125" y="9638"/>
                  <a:pt x="9638" y="9638"/>
                </a:cubicBezTo>
                <a:cubicBezTo>
                  <a:pt x="11381" y="9638"/>
                  <a:pt x="12953" y="9331"/>
                  <a:pt x="14081" y="8818"/>
                </a:cubicBezTo>
                <a:cubicBezTo>
                  <a:pt x="14935" y="9331"/>
                  <a:pt x="15927" y="9638"/>
                  <a:pt x="17054" y="9638"/>
                </a:cubicBezTo>
                <a:cubicBezTo>
                  <a:pt x="17840" y="9638"/>
                  <a:pt x="18558" y="9467"/>
                  <a:pt x="19242" y="9228"/>
                </a:cubicBezTo>
                <a:cubicBezTo>
                  <a:pt x="19686" y="9467"/>
                  <a:pt x="20233" y="9638"/>
                  <a:pt x="20848" y="9638"/>
                </a:cubicBezTo>
                <a:cubicBezTo>
                  <a:pt x="22420" y="9638"/>
                  <a:pt x="23719" y="8579"/>
                  <a:pt x="23719" y="7280"/>
                </a:cubicBezTo>
                <a:cubicBezTo>
                  <a:pt x="23719" y="6357"/>
                  <a:pt x="23069" y="5537"/>
                  <a:pt x="22113" y="5161"/>
                </a:cubicBezTo>
                <a:cubicBezTo>
                  <a:pt x="21942" y="2974"/>
                  <a:pt x="19754" y="1197"/>
                  <a:pt x="17054" y="1197"/>
                </a:cubicBezTo>
                <a:cubicBezTo>
                  <a:pt x="16610" y="1197"/>
                  <a:pt x="16200" y="1265"/>
                  <a:pt x="15824" y="1333"/>
                </a:cubicBezTo>
                <a:cubicBezTo>
                  <a:pt x="15004" y="547"/>
                  <a:pt x="13808" y="1"/>
                  <a:pt x="12441" y="1"/>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8109950" y="2204025"/>
            <a:ext cx="497275" cy="199950"/>
          </a:xfrm>
          <a:custGeom>
            <a:avLst/>
            <a:gdLst/>
            <a:ahLst/>
            <a:cxnLst/>
            <a:rect l="l" t="t" r="r" b="b"/>
            <a:pathLst>
              <a:path w="19891" h="7998" extrusionOk="0">
                <a:moveTo>
                  <a:pt x="10458" y="0"/>
                </a:moveTo>
                <a:cubicBezTo>
                  <a:pt x="9228" y="0"/>
                  <a:pt x="8168" y="479"/>
                  <a:pt x="7519" y="1230"/>
                </a:cubicBezTo>
                <a:cubicBezTo>
                  <a:pt x="7040" y="1094"/>
                  <a:pt x="6562" y="991"/>
                  <a:pt x="6015" y="991"/>
                </a:cubicBezTo>
                <a:cubicBezTo>
                  <a:pt x="3828" y="991"/>
                  <a:pt x="2016" y="2392"/>
                  <a:pt x="1811" y="4135"/>
                </a:cubicBezTo>
                <a:cubicBezTo>
                  <a:pt x="786" y="4375"/>
                  <a:pt x="0" y="5127"/>
                  <a:pt x="0" y="6049"/>
                </a:cubicBezTo>
                <a:cubicBezTo>
                  <a:pt x="0" y="7109"/>
                  <a:pt x="1094" y="7997"/>
                  <a:pt x="2392" y="7997"/>
                </a:cubicBezTo>
                <a:cubicBezTo>
                  <a:pt x="2973" y="7997"/>
                  <a:pt x="3520" y="7826"/>
                  <a:pt x="3930" y="7519"/>
                </a:cubicBezTo>
                <a:cubicBezTo>
                  <a:pt x="4545" y="7826"/>
                  <a:pt x="5263" y="7997"/>
                  <a:pt x="6015" y="7997"/>
                </a:cubicBezTo>
                <a:cubicBezTo>
                  <a:pt x="6323" y="7997"/>
                  <a:pt x="6562" y="7963"/>
                  <a:pt x="6835" y="7929"/>
                </a:cubicBezTo>
                <a:cubicBezTo>
                  <a:pt x="7245" y="7963"/>
                  <a:pt x="7656" y="7997"/>
                  <a:pt x="8100" y="7997"/>
                </a:cubicBezTo>
                <a:cubicBezTo>
                  <a:pt x="9535" y="7997"/>
                  <a:pt x="10868" y="7758"/>
                  <a:pt x="11825" y="7348"/>
                </a:cubicBezTo>
                <a:cubicBezTo>
                  <a:pt x="12509" y="7758"/>
                  <a:pt x="13363" y="7997"/>
                  <a:pt x="14286" y="7997"/>
                </a:cubicBezTo>
                <a:cubicBezTo>
                  <a:pt x="14969" y="7997"/>
                  <a:pt x="15585" y="7861"/>
                  <a:pt x="16131" y="7656"/>
                </a:cubicBezTo>
                <a:cubicBezTo>
                  <a:pt x="16507" y="7861"/>
                  <a:pt x="16986" y="7997"/>
                  <a:pt x="17498" y="7997"/>
                </a:cubicBezTo>
                <a:cubicBezTo>
                  <a:pt x="18797" y="7997"/>
                  <a:pt x="19891" y="7109"/>
                  <a:pt x="19891" y="6049"/>
                </a:cubicBezTo>
                <a:cubicBezTo>
                  <a:pt x="19891" y="5263"/>
                  <a:pt x="19344" y="4614"/>
                  <a:pt x="18558" y="4306"/>
                </a:cubicBezTo>
                <a:cubicBezTo>
                  <a:pt x="18421" y="2461"/>
                  <a:pt x="16576" y="991"/>
                  <a:pt x="14320" y="991"/>
                </a:cubicBezTo>
                <a:cubicBezTo>
                  <a:pt x="13944" y="991"/>
                  <a:pt x="13602" y="1060"/>
                  <a:pt x="13295" y="1128"/>
                </a:cubicBezTo>
                <a:cubicBezTo>
                  <a:pt x="12611" y="444"/>
                  <a:pt x="11586" y="0"/>
                  <a:pt x="10458" y="0"/>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8423777" y="1106866"/>
            <a:ext cx="117645" cy="209147"/>
          </a:xfrm>
          <a:custGeom>
            <a:avLst/>
            <a:gdLst/>
            <a:ahLst/>
            <a:cxnLst/>
            <a:rect l="l" t="t" r="r" b="b"/>
            <a:pathLst>
              <a:path w="3521" h="6260" extrusionOk="0">
                <a:moveTo>
                  <a:pt x="1436" y="0"/>
                </a:moveTo>
                <a:cubicBezTo>
                  <a:pt x="1436" y="0"/>
                  <a:pt x="1436" y="2"/>
                  <a:pt x="1436" y="5"/>
                </a:cubicBezTo>
                <a:cubicBezTo>
                  <a:pt x="1470" y="586"/>
                  <a:pt x="1402" y="1030"/>
                  <a:pt x="1333" y="1338"/>
                </a:cubicBezTo>
                <a:cubicBezTo>
                  <a:pt x="1196" y="1816"/>
                  <a:pt x="1094" y="2261"/>
                  <a:pt x="752" y="2637"/>
                </a:cubicBezTo>
                <a:cubicBezTo>
                  <a:pt x="479" y="2910"/>
                  <a:pt x="205" y="3081"/>
                  <a:pt x="0" y="3149"/>
                </a:cubicBezTo>
                <a:cubicBezTo>
                  <a:pt x="240" y="3149"/>
                  <a:pt x="752" y="3218"/>
                  <a:pt x="1162" y="3628"/>
                </a:cubicBezTo>
                <a:cubicBezTo>
                  <a:pt x="1436" y="3901"/>
                  <a:pt x="1538" y="4209"/>
                  <a:pt x="1675" y="4721"/>
                </a:cubicBezTo>
                <a:cubicBezTo>
                  <a:pt x="1914" y="5576"/>
                  <a:pt x="1880" y="6259"/>
                  <a:pt x="1914" y="6259"/>
                </a:cubicBezTo>
                <a:cubicBezTo>
                  <a:pt x="1983" y="6259"/>
                  <a:pt x="2017" y="5405"/>
                  <a:pt x="2153" y="4311"/>
                </a:cubicBezTo>
                <a:cubicBezTo>
                  <a:pt x="2222" y="3799"/>
                  <a:pt x="2324" y="3594"/>
                  <a:pt x="2461" y="3389"/>
                </a:cubicBezTo>
                <a:cubicBezTo>
                  <a:pt x="2769" y="2910"/>
                  <a:pt x="3247" y="2739"/>
                  <a:pt x="3520" y="2637"/>
                </a:cubicBezTo>
                <a:cubicBezTo>
                  <a:pt x="3247" y="2602"/>
                  <a:pt x="2734" y="2500"/>
                  <a:pt x="2358" y="2158"/>
                </a:cubicBezTo>
                <a:cubicBezTo>
                  <a:pt x="1532" y="1431"/>
                  <a:pt x="1441" y="0"/>
                  <a:pt x="1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8175763" y="843241"/>
            <a:ext cx="145044" cy="257090"/>
          </a:xfrm>
          <a:custGeom>
            <a:avLst/>
            <a:gdLst/>
            <a:ahLst/>
            <a:cxnLst/>
            <a:rect l="l" t="t" r="r" b="b"/>
            <a:pathLst>
              <a:path w="4341" h="7695" extrusionOk="0">
                <a:moveTo>
                  <a:pt x="1777" y="1"/>
                </a:moveTo>
                <a:cubicBezTo>
                  <a:pt x="1777" y="1"/>
                  <a:pt x="1777" y="2"/>
                  <a:pt x="1777" y="5"/>
                </a:cubicBezTo>
                <a:cubicBezTo>
                  <a:pt x="1811" y="723"/>
                  <a:pt x="1709" y="1270"/>
                  <a:pt x="1641" y="1645"/>
                </a:cubicBezTo>
                <a:cubicBezTo>
                  <a:pt x="1504" y="2226"/>
                  <a:pt x="1367" y="2773"/>
                  <a:pt x="923" y="3252"/>
                </a:cubicBezTo>
                <a:cubicBezTo>
                  <a:pt x="615" y="3594"/>
                  <a:pt x="239" y="3764"/>
                  <a:pt x="0" y="3867"/>
                </a:cubicBezTo>
                <a:cubicBezTo>
                  <a:pt x="308" y="3867"/>
                  <a:pt x="957" y="3969"/>
                  <a:pt x="1436" y="4448"/>
                </a:cubicBezTo>
                <a:cubicBezTo>
                  <a:pt x="1777" y="4790"/>
                  <a:pt x="1880" y="5166"/>
                  <a:pt x="2051" y="5815"/>
                </a:cubicBezTo>
                <a:cubicBezTo>
                  <a:pt x="2329" y="6743"/>
                  <a:pt x="2328" y="7531"/>
                  <a:pt x="2375" y="7672"/>
                </a:cubicBezTo>
                <a:lnTo>
                  <a:pt x="2375" y="7672"/>
                </a:lnTo>
                <a:cubicBezTo>
                  <a:pt x="2434" y="7515"/>
                  <a:pt x="2479" y="6551"/>
                  <a:pt x="2666" y="5302"/>
                </a:cubicBezTo>
                <a:cubicBezTo>
                  <a:pt x="2768" y="4653"/>
                  <a:pt x="2871" y="4414"/>
                  <a:pt x="3042" y="4175"/>
                </a:cubicBezTo>
                <a:cubicBezTo>
                  <a:pt x="3418" y="3594"/>
                  <a:pt x="3999" y="3354"/>
                  <a:pt x="4341" y="3252"/>
                </a:cubicBezTo>
                <a:cubicBezTo>
                  <a:pt x="3999" y="3183"/>
                  <a:pt x="3384" y="3081"/>
                  <a:pt x="2905" y="2637"/>
                </a:cubicBezTo>
                <a:cubicBezTo>
                  <a:pt x="1875" y="1739"/>
                  <a:pt x="1782" y="1"/>
                  <a:pt x="1777" y="1"/>
                </a:cubicBezTo>
                <a:close/>
                <a:moveTo>
                  <a:pt x="2375" y="7672"/>
                </a:moveTo>
                <a:cubicBezTo>
                  <a:pt x="2370" y="7687"/>
                  <a:pt x="2364" y="7695"/>
                  <a:pt x="2358" y="7695"/>
                </a:cubicBezTo>
                <a:lnTo>
                  <a:pt x="2392" y="7695"/>
                </a:lnTo>
                <a:cubicBezTo>
                  <a:pt x="2386" y="7695"/>
                  <a:pt x="2380" y="7687"/>
                  <a:pt x="2375" y="76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7327779" y="2396039"/>
            <a:ext cx="75412" cy="132537"/>
          </a:xfrm>
          <a:custGeom>
            <a:avLst/>
            <a:gdLst/>
            <a:ahLst/>
            <a:cxnLst/>
            <a:rect l="l" t="t" r="r" b="b"/>
            <a:pathLst>
              <a:path w="2257" h="3967" extrusionOk="0">
                <a:moveTo>
                  <a:pt x="923" y="1"/>
                </a:moveTo>
                <a:cubicBezTo>
                  <a:pt x="923" y="1"/>
                  <a:pt x="923" y="1"/>
                  <a:pt x="923" y="2"/>
                </a:cubicBezTo>
                <a:cubicBezTo>
                  <a:pt x="923" y="378"/>
                  <a:pt x="889" y="651"/>
                  <a:pt x="821" y="856"/>
                </a:cubicBezTo>
                <a:cubicBezTo>
                  <a:pt x="752" y="1164"/>
                  <a:pt x="718" y="1437"/>
                  <a:pt x="479" y="1676"/>
                </a:cubicBezTo>
                <a:cubicBezTo>
                  <a:pt x="308" y="1847"/>
                  <a:pt x="137" y="1950"/>
                  <a:pt x="0" y="1984"/>
                </a:cubicBezTo>
                <a:cubicBezTo>
                  <a:pt x="171" y="1984"/>
                  <a:pt x="479" y="2052"/>
                  <a:pt x="752" y="2292"/>
                </a:cubicBezTo>
                <a:cubicBezTo>
                  <a:pt x="923" y="2462"/>
                  <a:pt x="991" y="2667"/>
                  <a:pt x="1060" y="3009"/>
                </a:cubicBezTo>
                <a:cubicBezTo>
                  <a:pt x="1197" y="3522"/>
                  <a:pt x="1197" y="3966"/>
                  <a:pt x="1231" y="3966"/>
                </a:cubicBezTo>
                <a:cubicBezTo>
                  <a:pt x="1265" y="3966"/>
                  <a:pt x="1265" y="3454"/>
                  <a:pt x="1367" y="2736"/>
                </a:cubicBezTo>
                <a:cubicBezTo>
                  <a:pt x="1402" y="2428"/>
                  <a:pt x="1470" y="2292"/>
                  <a:pt x="1572" y="2155"/>
                </a:cubicBezTo>
                <a:cubicBezTo>
                  <a:pt x="1743" y="1847"/>
                  <a:pt x="2051" y="1745"/>
                  <a:pt x="2256" y="1676"/>
                </a:cubicBezTo>
                <a:cubicBezTo>
                  <a:pt x="2051" y="1642"/>
                  <a:pt x="1743" y="1608"/>
                  <a:pt x="1504" y="1369"/>
                </a:cubicBezTo>
                <a:cubicBezTo>
                  <a:pt x="967" y="899"/>
                  <a:pt x="925" y="1"/>
                  <a:pt x="9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7457183" y="2127586"/>
            <a:ext cx="75412" cy="132537"/>
          </a:xfrm>
          <a:custGeom>
            <a:avLst/>
            <a:gdLst/>
            <a:ahLst/>
            <a:cxnLst/>
            <a:rect l="l" t="t" r="r" b="b"/>
            <a:pathLst>
              <a:path w="2257" h="3967" extrusionOk="0">
                <a:moveTo>
                  <a:pt x="923" y="1"/>
                </a:moveTo>
                <a:cubicBezTo>
                  <a:pt x="923" y="1"/>
                  <a:pt x="923" y="1"/>
                  <a:pt x="923" y="2"/>
                </a:cubicBezTo>
                <a:cubicBezTo>
                  <a:pt x="923" y="378"/>
                  <a:pt x="889" y="651"/>
                  <a:pt x="821" y="856"/>
                </a:cubicBezTo>
                <a:cubicBezTo>
                  <a:pt x="752" y="1164"/>
                  <a:pt x="684" y="1437"/>
                  <a:pt x="479" y="1676"/>
                </a:cubicBezTo>
                <a:cubicBezTo>
                  <a:pt x="308" y="1847"/>
                  <a:pt x="103" y="1950"/>
                  <a:pt x="1" y="1984"/>
                </a:cubicBezTo>
                <a:cubicBezTo>
                  <a:pt x="171" y="2018"/>
                  <a:pt x="479" y="2052"/>
                  <a:pt x="752" y="2291"/>
                </a:cubicBezTo>
                <a:cubicBezTo>
                  <a:pt x="923" y="2462"/>
                  <a:pt x="957" y="2667"/>
                  <a:pt x="1060" y="3009"/>
                </a:cubicBezTo>
                <a:cubicBezTo>
                  <a:pt x="1197" y="3556"/>
                  <a:pt x="1197" y="3966"/>
                  <a:pt x="1231" y="3966"/>
                </a:cubicBezTo>
                <a:cubicBezTo>
                  <a:pt x="1265" y="3966"/>
                  <a:pt x="1265" y="3453"/>
                  <a:pt x="1368" y="2736"/>
                </a:cubicBezTo>
                <a:cubicBezTo>
                  <a:pt x="1402" y="2428"/>
                  <a:pt x="1470" y="2291"/>
                  <a:pt x="1538" y="2155"/>
                </a:cubicBezTo>
                <a:cubicBezTo>
                  <a:pt x="1744" y="1847"/>
                  <a:pt x="2051" y="1745"/>
                  <a:pt x="2256" y="1676"/>
                </a:cubicBezTo>
                <a:cubicBezTo>
                  <a:pt x="2051" y="1676"/>
                  <a:pt x="1744" y="1608"/>
                  <a:pt x="1504" y="1369"/>
                </a:cubicBezTo>
                <a:cubicBezTo>
                  <a:pt x="967" y="899"/>
                  <a:pt x="925" y="1"/>
                  <a:pt x="9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2247373" y="192901"/>
            <a:ext cx="1145628" cy="465564"/>
          </a:xfrm>
          <a:custGeom>
            <a:avLst/>
            <a:gdLst/>
            <a:ahLst/>
            <a:cxnLst/>
            <a:rect l="l" t="t" r="r" b="b"/>
            <a:pathLst>
              <a:path w="23719" h="9639" extrusionOk="0">
                <a:moveTo>
                  <a:pt x="12441" y="1"/>
                </a:moveTo>
                <a:cubicBezTo>
                  <a:pt x="11005" y="1"/>
                  <a:pt x="9741" y="582"/>
                  <a:pt x="8920" y="1470"/>
                </a:cubicBezTo>
                <a:cubicBezTo>
                  <a:pt x="8374" y="1299"/>
                  <a:pt x="7793" y="1197"/>
                  <a:pt x="7177" y="1197"/>
                </a:cubicBezTo>
                <a:cubicBezTo>
                  <a:pt x="4546" y="1197"/>
                  <a:pt x="2393" y="2871"/>
                  <a:pt x="2119" y="4990"/>
                </a:cubicBezTo>
                <a:cubicBezTo>
                  <a:pt x="889" y="5264"/>
                  <a:pt x="0" y="6186"/>
                  <a:pt x="0" y="7280"/>
                </a:cubicBezTo>
                <a:cubicBezTo>
                  <a:pt x="0" y="8579"/>
                  <a:pt x="1265" y="9638"/>
                  <a:pt x="2837" y="9638"/>
                </a:cubicBezTo>
                <a:cubicBezTo>
                  <a:pt x="3555" y="9638"/>
                  <a:pt x="4170" y="9399"/>
                  <a:pt x="4683" y="9057"/>
                </a:cubicBezTo>
                <a:cubicBezTo>
                  <a:pt x="5400" y="9433"/>
                  <a:pt x="6255" y="9638"/>
                  <a:pt x="7177" y="9638"/>
                </a:cubicBezTo>
                <a:cubicBezTo>
                  <a:pt x="7519" y="9638"/>
                  <a:pt x="7827" y="9604"/>
                  <a:pt x="8134" y="9536"/>
                </a:cubicBezTo>
                <a:cubicBezTo>
                  <a:pt x="8613" y="9604"/>
                  <a:pt x="9125" y="9638"/>
                  <a:pt x="9638" y="9638"/>
                </a:cubicBezTo>
                <a:cubicBezTo>
                  <a:pt x="11381" y="9638"/>
                  <a:pt x="12953" y="9331"/>
                  <a:pt x="14081" y="8818"/>
                </a:cubicBezTo>
                <a:cubicBezTo>
                  <a:pt x="14935" y="9331"/>
                  <a:pt x="15927" y="9638"/>
                  <a:pt x="17054" y="9638"/>
                </a:cubicBezTo>
                <a:cubicBezTo>
                  <a:pt x="17840" y="9638"/>
                  <a:pt x="18558" y="9467"/>
                  <a:pt x="19242" y="9228"/>
                </a:cubicBezTo>
                <a:cubicBezTo>
                  <a:pt x="19686" y="9467"/>
                  <a:pt x="20233" y="9638"/>
                  <a:pt x="20848" y="9638"/>
                </a:cubicBezTo>
                <a:cubicBezTo>
                  <a:pt x="22420" y="9638"/>
                  <a:pt x="23719" y="8579"/>
                  <a:pt x="23719" y="7280"/>
                </a:cubicBezTo>
                <a:cubicBezTo>
                  <a:pt x="23719" y="6357"/>
                  <a:pt x="23069" y="5537"/>
                  <a:pt x="22113" y="5161"/>
                </a:cubicBezTo>
                <a:cubicBezTo>
                  <a:pt x="21942" y="2974"/>
                  <a:pt x="19754" y="1197"/>
                  <a:pt x="17054" y="1197"/>
                </a:cubicBezTo>
                <a:cubicBezTo>
                  <a:pt x="16610" y="1197"/>
                  <a:pt x="16200" y="1265"/>
                  <a:pt x="15824" y="1333"/>
                </a:cubicBezTo>
                <a:cubicBezTo>
                  <a:pt x="15004" y="547"/>
                  <a:pt x="13808" y="1"/>
                  <a:pt x="12441" y="1"/>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flipH="1">
            <a:off x="5552383" y="643327"/>
            <a:ext cx="75412" cy="132537"/>
          </a:xfrm>
          <a:custGeom>
            <a:avLst/>
            <a:gdLst/>
            <a:ahLst/>
            <a:cxnLst/>
            <a:rect l="l" t="t" r="r" b="b"/>
            <a:pathLst>
              <a:path w="2257" h="3967" extrusionOk="0">
                <a:moveTo>
                  <a:pt x="923" y="1"/>
                </a:moveTo>
                <a:cubicBezTo>
                  <a:pt x="923" y="1"/>
                  <a:pt x="923" y="1"/>
                  <a:pt x="923" y="2"/>
                </a:cubicBezTo>
                <a:cubicBezTo>
                  <a:pt x="923" y="378"/>
                  <a:pt x="889" y="651"/>
                  <a:pt x="821" y="856"/>
                </a:cubicBezTo>
                <a:cubicBezTo>
                  <a:pt x="752" y="1164"/>
                  <a:pt x="718" y="1437"/>
                  <a:pt x="479" y="1676"/>
                </a:cubicBezTo>
                <a:cubicBezTo>
                  <a:pt x="308" y="1847"/>
                  <a:pt x="137" y="1950"/>
                  <a:pt x="0" y="1984"/>
                </a:cubicBezTo>
                <a:cubicBezTo>
                  <a:pt x="171" y="1984"/>
                  <a:pt x="479" y="2052"/>
                  <a:pt x="752" y="2292"/>
                </a:cubicBezTo>
                <a:cubicBezTo>
                  <a:pt x="923" y="2462"/>
                  <a:pt x="991" y="2667"/>
                  <a:pt x="1060" y="3009"/>
                </a:cubicBezTo>
                <a:cubicBezTo>
                  <a:pt x="1197" y="3522"/>
                  <a:pt x="1197" y="3966"/>
                  <a:pt x="1231" y="3966"/>
                </a:cubicBezTo>
                <a:cubicBezTo>
                  <a:pt x="1265" y="3966"/>
                  <a:pt x="1265" y="3454"/>
                  <a:pt x="1367" y="2736"/>
                </a:cubicBezTo>
                <a:cubicBezTo>
                  <a:pt x="1402" y="2428"/>
                  <a:pt x="1470" y="2292"/>
                  <a:pt x="1572" y="2155"/>
                </a:cubicBezTo>
                <a:cubicBezTo>
                  <a:pt x="1743" y="1847"/>
                  <a:pt x="2051" y="1745"/>
                  <a:pt x="2256" y="1676"/>
                </a:cubicBezTo>
                <a:cubicBezTo>
                  <a:pt x="2051" y="1642"/>
                  <a:pt x="1743" y="1608"/>
                  <a:pt x="1504" y="1369"/>
                </a:cubicBezTo>
                <a:cubicBezTo>
                  <a:pt x="967" y="899"/>
                  <a:pt x="925" y="1"/>
                  <a:pt x="9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5309504" y="422623"/>
            <a:ext cx="75412" cy="132537"/>
          </a:xfrm>
          <a:custGeom>
            <a:avLst/>
            <a:gdLst/>
            <a:ahLst/>
            <a:cxnLst/>
            <a:rect l="l" t="t" r="r" b="b"/>
            <a:pathLst>
              <a:path w="2257" h="3967" extrusionOk="0">
                <a:moveTo>
                  <a:pt x="923" y="1"/>
                </a:moveTo>
                <a:cubicBezTo>
                  <a:pt x="923" y="1"/>
                  <a:pt x="923" y="1"/>
                  <a:pt x="923" y="2"/>
                </a:cubicBezTo>
                <a:cubicBezTo>
                  <a:pt x="923" y="378"/>
                  <a:pt x="889" y="651"/>
                  <a:pt x="821" y="856"/>
                </a:cubicBezTo>
                <a:cubicBezTo>
                  <a:pt x="752" y="1164"/>
                  <a:pt x="684" y="1437"/>
                  <a:pt x="479" y="1676"/>
                </a:cubicBezTo>
                <a:cubicBezTo>
                  <a:pt x="308" y="1847"/>
                  <a:pt x="103" y="1950"/>
                  <a:pt x="1" y="1984"/>
                </a:cubicBezTo>
                <a:cubicBezTo>
                  <a:pt x="171" y="2018"/>
                  <a:pt x="479" y="2052"/>
                  <a:pt x="752" y="2291"/>
                </a:cubicBezTo>
                <a:cubicBezTo>
                  <a:pt x="923" y="2462"/>
                  <a:pt x="957" y="2667"/>
                  <a:pt x="1060" y="3009"/>
                </a:cubicBezTo>
                <a:cubicBezTo>
                  <a:pt x="1197" y="3556"/>
                  <a:pt x="1197" y="3966"/>
                  <a:pt x="1231" y="3966"/>
                </a:cubicBezTo>
                <a:cubicBezTo>
                  <a:pt x="1265" y="3966"/>
                  <a:pt x="1265" y="3453"/>
                  <a:pt x="1368" y="2736"/>
                </a:cubicBezTo>
                <a:cubicBezTo>
                  <a:pt x="1402" y="2428"/>
                  <a:pt x="1470" y="2291"/>
                  <a:pt x="1538" y="2155"/>
                </a:cubicBezTo>
                <a:cubicBezTo>
                  <a:pt x="1744" y="1847"/>
                  <a:pt x="2051" y="1745"/>
                  <a:pt x="2256" y="1676"/>
                </a:cubicBezTo>
                <a:cubicBezTo>
                  <a:pt x="2051" y="1676"/>
                  <a:pt x="1744" y="1608"/>
                  <a:pt x="1504" y="1369"/>
                </a:cubicBezTo>
                <a:cubicBezTo>
                  <a:pt x="967" y="899"/>
                  <a:pt x="925" y="1"/>
                  <a:pt x="9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1444600" y="1257054"/>
            <a:ext cx="117645" cy="209147"/>
          </a:xfrm>
          <a:custGeom>
            <a:avLst/>
            <a:gdLst/>
            <a:ahLst/>
            <a:cxnLst/>
            <a:rect l="l" t="t" r="r" b="b"/>
            <a:pathLst>
              <a:path w="3521" h="6260" extrusionOk="0">
                <a:moveTo>
                  <a:pt x="1436" y="0"/>
                </a:moveTo>
                <a:cubicBezTo>
                  <a:pt x="1436" y="0"/>
                  <a:pt x="1436" y="2"/>
                  <a:pt x="1436" y="5"/>
                </a:cubicBezTo>
                <a:cubicBezTo>
                  <a:pt x="1470" y="586"/>
                  <a:pt x="1402" y="1030"/>
                  <a:pt x="1333" y="1338"/>
                </a:cubicBezTo>
                <a:cubicBezTo>
                  <a:pt x="1196" y="1816"/>
                  <a:pt x="1094" y="2261"/>
                  <a:pt x="752" y="2637"/>
                </a:cubicBezTo>
                <a:cubicBezTo>
                  <a:pt x="479" y="2910"/>
                  <a:pt x="205" y="3081"/>
                  <a:pt x="0" y="3149"/>
                </a:cubicBezTo>
                <a:cubicBezTo>
                  <a:pt x="240" y="3149"/>
                  <a:pt x="752" y="3218"/>
                  <a:pt x="1162" y="3628"/>
                </a:cubicBezTo>
                <a:cubicBezTo>
                  <a:pt x="1436" y="3901"/>
                  <a:pt x="1538" y="4209"/>
                  <a:pt x="1675" y="4721"/>
                </a:cubicBezTo>
                <a:cubicBezTo>
                  <a:pt x="1914" y="5576"/>
                  <a:pt x="1880" y="6259"/>
                  <a:pt x="1914" y="6259"/>
                </a:cubicBezTo>
                <a:cubicBezTo>
                  <a:pt x="1983" y="6259"/>
                  <a:pt x="2017" y="5405"/>
                  <a:pt x="2153" y="4311"/>
                </a:cubicBezTo>
                <a:cubicBezTo>
                  <a:pt x="2222" y="3799"/>
                  <a:pt x="2324" y="3594"/>
                  <a:pt x="2461" y="3389"/>
                </a:cubicBezTo>
                <a:cubicBezTo>
                  <a:pt x="2769" y="2910"/>
                  <a:pt x="3247" y="2739"/>
                  <a:pt x="3520" y="2637"/>
                </a:cubicBezTo>
                <a:cubicBezTo>
                  <a:pt x="3247" y="2602"/>
                  <a:pt x="2734" y="2500"/>
                  <a:pt x="2358" y="2158"/>
                </a:cubicBezTo>
                <a:cubicBezTo>
                  <a:pt x="1532" y="1431"/>
                  <a:pt x="1441" y="0"/>
                  <a:pt x="1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1707579" y="1100329"/>
            <a:ext cx="145044" cy="257090"/>
          </a:xfrm>
          <a:custGeom>
            <a:avLst/>
            <a:gdLst/>
            <a:ahLst/>
            <a:cxnLst/>
            <a:rect l="l" t="t" r="r" b="b"/>
            <a:pathLst>
              <a:path w="4341" h="7695" extrusionOk="0">
                <a:moveTo>
                  <a:pt x="1777" y="1"/>
                </a:moveTo>
                <a:cubicBezTo>
                  <a:pt x="1777" y="1"/>
                  <a:pt x="1777" y="2"/>
                  <a:pt x="1777" y="5"/>
                </a:cubicBezTo>
                <a:cubicBezTo>
                  <a:pt x="1811" y="723"/>
                  <a:pt x="1709" y="1270"/>
                  <a:pt x="1641" y="1645"/>
                </a:cubicBezTo>
                <a:cubicBezTo>
                  <a:pt x="1504" y="2226"/>
                  <a:pt x="1367" y="2773"/>
                  <a:pt x="923" y="3252"/>
                </a:cubicBezTo>
                <a:cubicBezTo>
                  <a:pt x="615" y="3594"/>
                  <a:pt x="239" y="3764"/>
                  <a:pt x="0" y="3867"/>
                </a:cubicBezTo>
                <a:cubicBezTo>
                  <a:pt x="308" y="3867"/>
                  <a:pt x="957" y="3969"/>
                  <a:pt x="1436" y="4448"/>
                </a:cubicBezTo>
                <a:cubicBezTo>
                  <a:pt x="1777" y="4790"/>
                  <a:pt x="1880" y="5166"/>
                  <a:pt x="2051" y="5815"/>
                </a:cubicBezTo>
                <a:cubicBezTo>
                  <a:pt x="2329" y="6743"/>
                  <a:pt x="2328" y="7531"/>
                  <a:pt x="2375" y="7672"/>
                </a:cubicBezTo>
                <a:lnTo>
                  <a:pt x="2375" y="7672"/>
                </a:lnTo>
                <a:cubicBezTo>
                  <a:pt x="2434" y="7515"/>
                  <a:pt x="2479" y="6551"/>
                  <a:pt x="2666" y="5302"/>
                </a:cubicBezTo>
                <a:cubicBezTo>
                  <a:pt x="2768" y="4653"/>
                  <a:pt x="2871" y="4414"/>
                  <a:pt x="3042" y="4175"/>
                </a:cubicBezTo>
                <a:cubicBezTo>
                  <a:pt x="3418" y="3594"/>
                  <a:pt x="3999" y="3354"/>
                  <a:pt x="4341" y="3252"/>
                </a:cubicBezTo>
                <a:cubicBezTo>
                  <a:pt x="3999" y="3183"/>
                  <a:pt x="3384" y="3081"/>
                  <a:pt x="2905" y="2637"/>
                </a:cubicBezTo>
                <a:cubicBezTo>
                  <a:pt x="1875" y="1739"/>
                  <a:pt x="1782" y="1"/>
                  <a:pt x="1777" y="1"/>
                </a:cubicBezTo>
                <a:close/>
                <a:moveTo>
                  <a:pt x="2375" y="7672"/>
                </a:moveTo>
                <a:cubicBezTo>
                  <a:pt x="2370" y="7687"/>
                  <a:pt x="2364" y="7695"/>
                  <a:pt x="2358" y="7695"/>
                </a:cubicBezTo>
                <a:lnTo>
                  <a:pt x="2392" y="7695"/>
                </a:lnTo>
                <a:cubicBezTo>
                  <a:pt x="2386" y="7695"/>
                  <a:pt x="2380" y="7687"/>
                  <a:pt x="2375" y="76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11"/>
          <p:cNvGrpSpPr/>
          <p:nvPr/>
        </p:nvGrpSpPr>
        <p:grpSpPr>
          <a:xfrm>
            <a:off x="4256219" y="775868"/>
            <a:ext cx="631589" cy="609170"/>
            <a:chOff x="7019600" y="2385850"/>
            <a:chExt cx="336650" cy="324700"/>
          </a:xfrm>
        </p:grpSpPr>
        <p:sp>
          <p:nvSpPr>
            <p:cNvPr id="209" name="Google Shape;209;p11"/>
            <p:cNvSpPr/>
            <p:nvPr/>
          </p:nvSpPr>
          <p:spPr>
            <a:xfrm>
              <a:off x="7030700" y="2390125"/>
              <a:ext cx="306750" cy="306750"/>
            </a:xfrm>
            <a:custGeom>
              <a:avLst/>
              <a:gdLst/>
              <a:ahLst/>
              <a:cxnLst/>
              <a:rect l="l" t="t" r="r" b="b"/>
              <a:pathLst>
                <a:path w="12270" h="12270" extrusionOk="0">
                  <a:moveTo>
                    <a:pt x="6152" y="1"/>
                  </a:moveTo>
                  <a:cubicBezTo>
                    <a:pt x="2769" y="1"/>
                    <a:pt x="0" y="2735"/>
                    <a:pt x="0" y="6118"/>
                  </a:cubicBezTo>
                  <a:cubicBezTo>
                    <a:pt x="0" y="9536"/>
                    <a:pt x="2769" y="12270"/>
                    <a:pt x="6152" y="12270"/>
                  </a:cubicBezTo>
                  <a:cubicBezTo>
                    <a:pt x="9536" y="12270"/>
                    <a:pt x="12270" y="9536"/>
                    <a:pt x="12270" y="6118"/>
                  </a:cubicBezTo>
                  <a:cubicBezTo>
                    <a:pt x="12270" y="2735"/>
                    <a:pt x="9536" y="1"/>
                    <a:pt x="6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7167400" y="2531100"/>
              <a:ext cx="34200" cy="34200"/>
            </a:xfrm>
            <a:custGeom>
              <a:avLst/>
              <a:gdLst/>
              <a:ahLst/>
              <a:cxnLst/>
              <a:rect l="l" t="t" r="r" b="b"/>
              <a:pathLst>
                <a:path w="1368" h="1368" extrusionOk="0">
                  <a:moveTo>
                    <a:pt x="684" y="1"/>
                  </a:moveTo>
                  <a:cubicBezTo>
                    <a:pt x="308" y="1"/>
                    <a:pt x="1" y="308"/>
                    <a:pt x="1" y="684"/>
                  </a:cubicBezTo>
                  <a:cubicBezTo>
                    <a:pt x="1" y="1060"/>
                    <a:pt x="308" y="1368"/>
                    <a:pt x="684" y="1368"/>
                  </a:cubicBezTo>
                  <a:cubicBezTo>
                    <a:pt x="1060" y="1368"/>
                    <a:pt x="1368" y="1060"/>
                    <a:pt x="1368" y="684"/>
                  </a:cubicBezTo>
                  <a:cubicBezTo>
                    <a:pt x="1368" y="308"/>
                    <a:pt x="1060" y="1"/>
                    <a:pt x="6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7181075" y="2428575"/>
              <a:ext cx="11125" cy="111100"/>
            </a:xfrm>
            <a:custGeom>
              <a:avLst/>
              <a:gdLst/>
              <a:ahLst/>
              <a:cxnLst/>
              <a:rect l="l" t="t" r="r" b="b"/>
              <a:pathLst>
                <a:path w="445" h="4444" extrusionOk="0">
                  <a:moveTo>
                    <a:pt x="1" y="0"/>
                  </a:moveTo>
                  <a:lnTo>
                    <a:pt x="1" y="4443"/>
                  </a:lnTo>
                  <a:lnTo>
                    <a:pt x="445" y="4443"/>
                  </a:lnTo>
                  <a:lnTo>
                    <a:pt x="4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7180225" y="2489250"/>
              <a:ext cx="102550" cy="60675"/>
            </a:xfrm>
            <a:custGeom>
              <a:avLst/>
              <a:gdLst/>
              <a:ahLst/>
              <a:cxnLst/>
              <a:rect l="l" t="t" r="r" b="b"/>
              <a:pathLst>
                <a:path w="4102" h="2427" extrusionOk="0">
                  <a:moveTo>
                    <a:pt x="3896" y="0"/>
                  </a:moveTo>
                  <a:lnTo>
                    <a:pt x="0" y="2051"/>
                  </a:lnTo>
                  <a:lnTo>
                    <a:pt x="205" y="2427"/>
                  </a:lnTo>
                  <a:lnTo>
                    <a:pt x="4102" y="376"/>
                  </a:lnTo>
                  <a:lnTo>
                    <a:pt x="38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7185350" y="2687450"/>
              <a:ext cx="10275" cy="23100"/>
            </a:xfrm>
            <a:custGeom>
              <a:avLst/>
              <a:gdLst/>
              <a:ahLst/>
              <a:cxnLst/>
              <a:rect l="l" t="t" r="r" b="b"/>
              <a:pathLst>
                <a:path w="411" h="924" extrusionOk="0">
                  <a:moveTo>
                    <a:pt x="0" y="1"/>
                  </a:moveTo>
                  <a:lnTo>
                    <a:pt x="0" y="924"/>
                  </a:lnTo>
                  <a:lnTo>
                    <a:pt x="411" y="924"/>
                  </a:lnTo>
                  <a:lnTo>
                    <a:pt x="4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7019600" y="2530250"/>
              <a:ext cx="29075" cy="10275"/>
            </a:xfrm>
            <a:custGeom>
              <a:avLst/>
              <a:gdLst/>
              <a:ahLst/>
              <a:cxnLst/>
              <a:rect l="l" t="t" r="r" b="b"/>
              <a:pathLst>
                <a:path w="1163" h="411" extrusionOk="0">
                  <a:moveTo>
                    <a:pt x="0" y="0"/>
                  </a:moveTo>
                  <a:lnTo>
                    <a:pt x="0" y="411"/>
                  </a:lnTo>
                  <a:lnTo>
                    <a:pt x="1162" y="411"/>
                  </a:lnTo>
                  <a:lnTo>
                    <a:pt x="11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7328025" y="2534525"/>
              <a:ext cx="28225" cy="11125"/>
            </a:xfrm>
            <a:custGeom>
              <a:avLst/>
              <a:gdLst/>
              <a:ahLst/>
              <a:cxnLst/>
              <a:rect l="l" t="t" r="r" b="b"/>
              <a:pathLst>
                <a:path w="1129" h="445" extrusionOk="0">
                  <a:moveTo>
                    <a:pt x="1" y="0"/>
                  </a:moveTo>
                  <a:lnTo>
                    <a:pt x="1" y="445"/>
                  </a:lnTo>
                  <a:lnTo>
                    <a:pt x="1129" y="445"/>
                  </a:lnTo>
                  <a:lnTo>
                    <a:pt x="1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7179375" y="2385850"/>
              <a:ext cx="10275" cy="22250"/>
            </a:xfrm>
            <a:custGeom>
              <a:avLst/>
              <a:gdLst/>
              <a:ahLst/>
              <a:cxnLst/>
              <a:rect l="l" t="t" r="r" b="b"/>
              <a:pathLst>
                <a:path w="411" h="890" extrusionOk="0">
                  <a:moveTo>
                    <a:pt x="0" y="1"/>
                  </a:moveTo>
                  <a:lnTo>
                    <a:pt x="0" y="889"/>
                  </a:lnTo>
                  <a:lnTo>
                    <a:pt x="410" y="889"/>
                  </a:lnTo>
                  <a:lnTo>
                    <a:pt x="4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11"/>
          <p:cNvSpPr/>
          <p:nvPr/>
        </p:nvSpPr>
        <p:spPr>
          <a:xfrm>
            <a:off x="981694" y="3686453"/>
            <a:ext cx="632645" cy="257096"/>
          </a:xfrm>
          <a:custGeom>
            <a:avLst/>
            <a:gdLst/>
            <a:ahLst/>
            <a:cxnLst/>
            <a:rect l="l" t="t" r="r" b="b"/>
            <a:pathLst>
              <a:path w="23719" h="9639" extrusionOk="0">
                <a:moveTo>
                  <a:pt x="12441" y="1"/>
                </a:moveTo>
                <a:cubicBezTo>
                  <a:pt x="11005" y="1"/>
                  <a:pt x="9741" y="582"/>
                  <a:pt x="8920" y="1470"/>
                </a:cubicBezTo>
                <a:cubicBezTo>
                  <a:pt x="8374" y="1299"/>
                  <a:pt x="7793" y="1197"/>
                  <a:pt x="7177" y="1197"/>
                </a:cubicBezTo>
                <a:cubicBezTo>
                  <a:pt x="4546" y="1197"/>
                  <a:pt x="2393" y="2871"/>
                  <a:pt x="2119" y="4990"/>
                </a:cubicBezTo>
                <a:cubicBezTo>
                  <a:pt x="889" y="5264"/>
                  <a:pt x="0" y="6186"/>
                  <a:pt x="0" y="7280"/>
                </a:cubicBezTo>
                <a:cubicBezTo>
                  <a:pt x="0" y="8579"/>
                  <a:pt x="1265" y="9638"/>
                  <a:pt x="2837" y="9638"/>
                </a:cubicBezTo>
                <a:cubicBezTo>
                  <a:pt x="3555" y="9638"/>
                  <a:pt x="4170" y="9399"/>
                  <a:pt x="4683" y="9057"/>
                </a:cubicBezTo>
                <a:cubicBezTo>
                  <a:pt x="5400" y="9433"/>
                  <a:pt x="6255" y="9638"/>
                  <a:pt x="7177" y="9638"/>
                </a:cubicBezTo>
                <a:cubicBezTo>
                  <a:pt x="7519" y="9638"/>
                  <a:pt x="7827" y="9604"/>
                  <a:pt x="8134" y="9536"/>
                </a:cubicBezTo>
                <a:cubicBezTo>
                  <a:pt x="8613" y="9604"/>
                  <a:pt x="9125" y="9638"/>
                  <a:pt x="9638" y="9638"/>
                </a:cubicBezTo>
                <a:cubicBezTo>
                  <a:pt x="11381" y="9638"/>
                  <a:pt x="12953" y="9331"/>
                  <a:pt x="14081" y="8818"/>
                </a:cubicBezTo>
                <a:cubicBezTo>
                  <a:pt x="14935" y="9331"/>
                  <a:pt x="15927" y="9638"/>
                  <a:pt x="17054" y="9638"/>
                </a:cubicBezTo>
                <a:cubicBezTo>
                  <a:pt x="17840" y="9638"/>
                  <a:pt x="18558" y="9467"/>
                  <a:pt x="19242" y="9228"/>
                </a:cubicBezTo>
                <a:cubicBezTo>
                  <a:pt x="19686" y="9467"/>
                  <a:pt x="20233" y="9638"/>
                  <a:pt x="20848" y="9638"/>
                </a:cubicBezTo>
                <a:cubicBezTo>
                  <a:pt x="22420" y="9638"/>
                  <a:pt x="23719" y="8579"/>
                  <a:pt x="23719" y="7280"/>
                </a:cubicBezTo>
                <a:cubicBezTo>
                  <a:pt x="23719" y="6357"/>
                  <a:pt x="23069" y="5537"/>
                  <a:pt x="22113" y="5161"/>
                </a:cubicBezTo>
                <a:cubicBezTo>
                  <a:pt x="21942" y="2974"/>
                  <a:pt x="19754" y="1197"/>
                  <a:pt x="17054" y="1197"/>
                </a:cubicBezTo>
                <a:cubicBezTo>
                  <a:pt x="16610" y="1197"/>
                  <a:pt x="16200" y="1265"/>
                  <a:pt x="15824" y="1333"/>
                </a:cubicBezTo>
                <a:cubicBezTo>
                  <a:pt x="15004" y="547"/>
                  <a:pt x="13808" y="1"/>
                  <a:pt x="12441" y="1"/>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a:off x="7061963" y="3763307"/>
            <a:ext cx="865855" cy="348153"/>
          </a:xfrm>
          <a:custGeom>
            <a:avLst/>
            <a:gdLst/>
            <a:ahLst/>
            <a:cxnLst/>
            <a:rect l="l" t="t" r="r" b="b"/>
            <a:pathLst>
              <a:path w="19891" h="7998" extrusionOk="0">
                <a:moveTo>
                  <a:pt x="10458" y="0"/>
                </a:moveTo>
                <a:cubicBezTo>
                  <a:pt x="9228" y="0"/>
                  <a:pt x="8168" y="479"/>
                  <a:pt x="7519" y="1230"/>
                </a:cubicBezTo>
                <a:cubicBezTo>
                  <a:pt x="7040" y="1094"/>
                  <a:pt x="6562" y="991"/>
                  <a:pt x="6015" y="991"/>
                </a:cubicBezTo>
                <a:cubicBezTo>
                  <a:pt x="3828" y="991"/>
                  <a:pt x="2016" y="2392"/>
                  <a:pt x="1811" y="4135"/>
                </a:cubicBezTo>
                <a:cubicBezTo>
                  <a:pt x="786" y="4375"/>
                  <a:pt x="0" y="5127"/>
                  <a:pt x="0" y="6049"/>
                </a:cubicBezTo>
                <a:cubicBezTo>
                  <a:pt x="0" y="7109"/>
                  <a:pt x="1094" y="7997"/>
                  <a:pt x="2392" y="7997"/>
                </a:cubicBezTo>
                <a:cubicBezTo>
                  <a:pt x="2973" y="7997"/>
                  <a:pt x="3520" y="7826"/>
                  <a:pt x="3930" y="7519"/>
                </a:cubicBezTo>
                <a:cubicBezTo>
                  <a:pt x="4545" y="7826"/>
                  <a:pt x="5263" y="7997"/>
                  <a:pt x="6015" y="7997"/>
                </a:cubicBezTo>
                <a:cubicBezTo>
                  <a:pt x="6323" y="7997"/>
                  <a:pt x="6562" y="7963"/>
                  <a:pt x="6835" y="7929"/>
                </a:cubicBezTo>
                <a:cubicBezTo>
                  <a:pt x="7245" y="7963"/>
                  <a:pt x="7656" y="7997"/>
                  <a:pt x="8100" y="7997"/>
                </a:cubicBezTo>
                <a:cubicBezTo>
                  <a:pt x="9535" y="7997"/>
                  <a:pt x="10868" y="7758"/>
                  <a:pt x="11825" y="7348"/>
                </a:cubicBezTo>
                <a:cubicBezTo>
                  <a:pt x="12509" y="7758"/>
                  <a:pt x="13363" y="7997"/>
                  <a:pt x="14286" y="7997"/>
                </a:cubicBezTo>
                <a:cubicBezTo>
                  <a:pt x="14969" y="7997"/>
                  <a:pt x="15585" y="7861"/>
                  <a:pt x="16131" y="7656"/>
                </a:cubicBezTo>
                <a:cubicBezTo>
                  <a:pt x="16507" y="7861"/>
                  <a:pt x="16986" y="7997"/>
                  <a:pt x="17498" y="7997"/>
                </a:cubicBezTo>
                <a:cubicBezTo>
                  <a:pt x="18797" y="7997"/>
                  <a:pt x="19891" y="7109"/>
                  <a:pt x="19891" y="6049"/>
                </a:cubicBezTo>
                <a:cubicBezTo>
                  <a:pt x="19891" y="5263"/>
                  <a:pt x="19344" y="4614"/>
                  <a:pt x="18558" y="4306"/>
                </a:cubicBezTo>
                <a:cubicBezTo>
                  <a:pt x="18421" y="2461"/>
                  <a:pt x="16576" y="991"/>
                  <a:pt x="14320" y="991"/>
                </a:cubicBezTo>
                <a:cubicBezTo>
                  <a:pt x="13944" y="991"/>
                  <a:pt x="13602" y="1060"/>
                  <a:pt x="13295" y="1128"/>
                </a:cubicBezTo>
                <a:cubicBezTo>
                  <a:pt x="12611" y="444"/>
                  <a:pt x="11586" y="0"/>
                  <a:pt x="10458" y="0"/>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1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3"/>
          <p:cNvSpPr/>
          <p:nvPr/>
        </p:nvSpPr>
        <p:spPr>
          <a:xfrm flipH="1">
            <a:off x="6" y="0"/>
            <a:ext cx="9143982" cy="1927530"/>
          </a:xfrm>
          <a:prstGeom prst="flowChartDocumen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txBox="1">
            <a:spLocks noGrp="1"/>
          </p:cNvSpPr>
          <p:nvPr>
            <p:ph type="title"/>
          </p:nvPr>
        </p:nvSpPr>
        <p:spPr>
          <a:xfrm>
            <a:off x="2705250" y="2320865"/>
            <a:ext cx="37335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 name="Google Shape;37;p3"/>
          <p:cNvSpPr txBox="1">
            <a:spLocks noGrp="1"/>
          </p:cNvSpPr>
          <p:nvPr>
            <p:ph type="subTitle" idx="1"/>
          </p:nvPr>
        </p:nvSpPr>
        <p:spPr>
          <a:xfrm>
            <a:off x="3009750" y="3169893"/>
            <a:ext cx="31245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8" name="Google Shape;38;p3"/>
          <p:cNvSpPr txBox="1">
            <a:spLocks noGrp="1"/>
          </p:cNvSpPr>
          <p:nvPr>
            <p:ph type="title" idx="2" hasCustomPrompt="1"/>
          </p:nvPr>
        </p:nvSpPr>
        <p:spPr>
          <a:xfrm>
            <a:off x="3652200" y="1238600"/>
            <a:ext cx="1839600" cy="106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9" name="Google Shape;39;p3"/>
          <p:cNvSpPr/>
          <p:nvPr/>
        </p:nvSpPr>
        <p:spPr>
          <a:xfrm rot="10800000" flipH="1">
            <a:off x="25" y="4347976"/>
            <a:ext cx="9143982" cy="1537974"/>
          </a:xfrm>
          <a:prstGeom prst="flowChartDocumen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flipH="1">
            <a:off x="7348308" y="897625"/>
            <a:ext cx="293157" cy="472798"/>
          </a:xfrm>
          <a:custGeom>
            <a:avLst/>
            <a:gdLst/>
            <a:ahLst/>
            <a:cxnLst/>
            <a:rect l="l" t="t" r="r" b="b"/>
            <a:pathLst>
              <a:path w="7417" h="11962" extrusionOk="0">
                <a:moveTo>
                  <a:pt x="1436" y="0"/>
                </a:moveTo>
                <a:cubicBezTo>
                  <a:pt x="923" y="0"/>
                  <a:pt x="445" y="69"/>
                  <a:pt x="0" y="171"/>
                </a:cubicBezTo>
                <a:cubicBezTo>
                  <a:pt x="2632" y="786"/>
                  <a:pt x="4580" y="3179"/>
                  <a:pt x="4580" y="5981"/>
                </a:cubicBezTo>
                <a:cubicBezTo>
                  <a:pt x="4580" y="8818"/>
                  <a:pt x="2632" y="11176"/>
                  <a:pt x="0" y="11791"/>
                </a:cubicBezTo>
                <a:cubicBezTo>
                  <a:pt x="445" y="11894"/>
                  <a:pt x="923" y="11962"/>
                  <a:pt x="1436" y="11962"/>
                </a:cubicBezTo>
                <a:cubicBezTo>
                  <a:pt x="4717" y="11962"/>
                  <a:pt x="7417" y="9296"/>
                  <a:pt x="7417" y="5981"/>
                </a:cubicBezTo>
                <a:cubicBezTo>
                  <a:pt x="7417" y="2666"/>
                  <a:pt x="4717" y="0"/>
                  <a:pt x="1436" y="0"/>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313638" y="2357550"/>
            <a:ext cx="497275" cy="199950"/>
          </a:xfrm>
          <a:custGeom>
            <a:avLst/>
            <a:gdLst/>
            <a:ahLst/>
            <a:cxnLst/>
            <a:rect l="l" t="t" r="r" b="b"/>
            <a:pathLst>
              <a:path w="19891" h="7998" extrusionOk="0">
                <a:moveTo>
                  <a:pt x="10458" y="0"/>
                </a:moveTo>
                <a:cubicBezTo>
                  <a:pt x="9228" y="0"/>
                  <a:pt x="8168" y="479"/>
                  <a:pt x="7519" y="1230"/>
                </a:cubicBezTo>
                <a:cubicBezTo>
                  <a:pt x="7040" y="1094"/>
                  <a:pt x="6562" y="991"/>
                  <a:pt x="6015" y="991"/>
                </a:cubicBezTo>
                <a:cubicBezTo>
                  <a:pt x="3828" y="991"/>
                  <a:pt x="2016" y="2392"/>
                  <a:pt x="1811" y="4135"/>
                </a:cubicBezTo>
                <a:cubicBezTo>
                  <a:pt x="786" y="4375"/>
                  <a:pt x="0" y="5127"/>
                  <a:pt x="0" y="6049"/>
                </a:cubicBezTo>
                <a:cubicBezTo>
                  <a:pt x="0" y="7109"/>
                  <a:pt x="1094" y="7997"/>
                  <a:pt x="2392" y="7997"/>
                </a:cubicBezTo>
                <a:cubicBezTo>
                  <a:pt x="2973" y="7997"/>
                  <a:pt x="3520" y="7826"/>
                  <a:pt x="3930" y="7519"/>
                </a:cubicBezTo>
                <a:cubicBezTo>
                  <a:pt x="4545" y="7826"/>
                  <a:pt x="5263" y="7997"/>
                  <a:pt x="6015" y="7997"/>
                </a:cubicBezTo>
                <a:cubicBezTo>
                  <a:pt x="6323" y="7997"/>
                  <a:pt x="6562" y="7963"/>
                  <a:pt x="6835" y="7929"/>
                </a:cubicBezTo>
                <a:cubicBezTo>
                  <a:pt x="7245" y="7963"/>
                  <a:pt x="7656" y="7997"/>
                  <a:pt x="8100" y="7997"/>
                </a:cubicBezTo>
                <a:cubicBezTo>
                  <a:pt x="9535" y="7997"/>
                  <a:pt x="10868" y="7758"/>
                  <a:pt x="11825" y="7348"/>
                </a:cubicBezTo>
                <a:cubicBezTo>
                  <a:pt x="12509" y="7758"/>
                  <a:pt x="13363" y="7997"/>
                  <a:pt x="14286" y="7997"/>
                </a:cubicBezTo>
                <a:cubicBezTo>
                  <a:pt x="14969" y="7997"/>
                  <a:pt x="15585" y="7861"/>
                  <a:pt x="16131" y="7656"/>
                </a:cubicBezTo>
                <a:cubicBezTo>
                  <a:pt x="16507" y="7861"/>
                  <a:pt x="16986" y="7997"/>
                  <a:pt x="17498" y="7997"/>
                </a:cubicBezTo>
                <a:cubicBezTo>
                  <a:pt x="18797" y="7997"/>
                  <a:pt x="19891" y="7109"/>
                  <a:pt x="19891" y="6049"/>
                </a:cubicBezTo>
                <a:cubicBezTo>
                  <a:pt x="19891" y="5263"/>
                  <a:pt x="19344" y="4614"/>
                  <a:pt x="18558" y="4306"/>
                </a:cubicBezTo>
                <a:cubicBezTo>
                  <a:pt x="18421" y="2461"/>
                  <a:pt x="16576" y="991"/>
                  <a:pt x="14320" y="991"/>
                </a:cubicBezTo>
                <a:cubicBezTo>
                  <a:pt x="13944" y="991"/>
                  <a:pt x="13602" y="1060"/>
                  <a:pt x="13295" y="1128"/>
                </a:cubicBezTo>
                <a:cubicBezTo>
                  <a:pt x="12611" y="444"/>
                  <a:pt x="11586" y="0"/>
                  <a:pt x="10458" y="0"/>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239475" y="152050"/>
            <a:ext cx="768125" cy="309325"/>
          </a:xfrm>
          <a:custGeom>
            <a:avLst/>
            <a:gdLst/>
            <a:ahLst/>
            <a:cxnLst/>
            <a:rect l="l" t="t" r="r" b="b"/>
            <a:pathLst>
              <a:path w="30725" h="12373" extrusionOk="0">
                <a:moveTo>
                  <a:pt x="16131" y="1"/>
                </a:moveTo>
                <a:cubicBezTo>
                  <a:pt x="14252" y="1"/>
                  <a:pt x="12611" y="753"/>
                  <a:pt x="11586" y="1915"/>
                </a:cubicBezTo>
                <a:cubicBezTo>
                  <a:pt x="10868" y="1675"/>
                  <a:pt x="10082" y="1539"/>
                  <a:pt x="9296" y="1539"/>
                </a:cubicBezTo>
                <a:cubicBezTo>
                  <a:pt x="5878" y="1539"/>
                  <a:pt x="3110" y="3692"/>
                  <a:pt x="2768" y="6392"/>
                </a:cubicBezTo>
                <a:cubicBezTo>
                  <a:pt x="1162" y="6733"/>
                  <a:pt x="0" y="7930"/>
                  <a:pt x="0" y="9331"/>
                </a:cubicBezTo>
                <a:cubicBezTo>
                  <a:pt x="0" y="11005"/>
                  <a:pt x="1641" y="12372"/>
                  <a:pt x="3691" y="12372"/>
                </a:cubicBezTo>
                <a:cubicBezTo>
                  <a:pt x="4614" y="12372"/>
                  <a:pt x="5434" y="12099"/>
                  <a:pt x="6049" y="11655"/>
                </a:cubicBezTo>
                <a:cubicBezTo>
                  <a:pt x="7040" y="12099"/>
                  <a:pt x="8134" y="12372"/>
                  <a:pt x="9296" y="12372"/>
                </a:cubicBezTo>
                <a:cubicBezTo>
                  <a:pt x="9740" y="12372"/>
                  <a:pt x="10151" y="12304"/>
                  <a:pt x="10561" y="12270"/>
                </a:cubicBezTo>
                <a:cubicBezTo>
                  <a:pt x="11176" y="12304"/>
                  <a:pt x="11825" y="12372"/>
                  <a:pt x="12509" y="12372"/>
                </a:cubicBezTo>
                <a:cubicBezTo>
                  <a:pt x="14730" y="12372"/>
                  <a:pt x="16781" y="11962"/>
                  <a:pt x="18250" y="11347"/>
                </a:cubicBezTo>
                <a:cubicBezTo>
                  <a:pt x="19344" y="11962"/>
                  <a:pt x="20643" y="12372"/>
                  <a:pt x="22078" y="12372"/>
                </a:cubicBezTo>
                <a:cubicBezTo>
                  <a:pt x="23103" y="12372"/>
                  <a:pt x="24060" y="12167"/>
                  <a:pt x="24915" y="11826"/>
                </a:cubicBezTo>
                <a:cubicBezTo>
                  <a:pt x="25530" y="12167"/>
                  <a:pt x="26248" y="12372"/>
                  <a:pt x="27000" y="12372"/>
                </a:cubicBezTo>
                <a:cubicBezTo>
                  <a:pt x="29050" y="12372"/>
                  <a:pt x="30725" y="11005"/>
                  <a:pt x="30725" y="9331"/>
                </a:cubicBezTo>
                <a:cubicBezTo>
                  <a:pt x="30725" y="8135"/>
                  <a:pt x="29870" y="7109"/>
                  <a:pt x="28640" y="6631"/>
                </a:cubicBezTo>
                <a:cubicBezTo>
                  <a:pt x="28435" y="3794"/>
                  <a:pt x="25598" y="1539"/>
                  <a:pt x="22078" y="1539"/>
                </a:cubicBezTo>
                <a:cubicBezTo>
                  <a:pt x="21531" y="1539"/>
                  <a:pt x="21019" y="1641"/>
                  <a:pt x="20506" y="1709"/>
                </a:cubicBezTo>
                <a:cubicBezTo>
                  <a:pt x="19447" y="684"/>
                  <a:pt x="17909" y="1"/>
                  <a:pt x="16131" y="1"/>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198675" y="503540"/>
            <a:ext cx="761143" cy="309316"/>
          </a:xfrm>
          <a:custGeom>
            <a:avLst/>
            <a:gdLst/>
            <a:ahLst/>
            <a:cxnLst/>
            <a:rect l="l" t="t" r="r" b="b"/>
            <a:pathLst>
              <a:path w="23719" h="9639" extrusionOk="0">
                <a:moveTo>
                  <a:pt x="12441" y="1"/>
                </a:moveTo>
                <a:cubicBezTo>
                  <a:pt x="11005" y="1"/>
                  <a:pt x="9741" y="582"/>
                  <a:pt x="8920" y="1470"/>
                </a:cubicBezTo>
                <a:cubicBezTo>
                  <a:pt x="8374" y="1299"/>
                  <a:pt x="7793" y="1197"/>
                  <a:pt x="7177" y="1197"/>
                </a:cubicBezTo>
                <a:cubicBezTo>
                  <a:pt x="4546" y="1197"/>
                  <a:pt x="2393" y="2871"/>
                  <a:pt x="2119" y="4990"/>
                </a:cubicBezTo>
                <a:cubicBezTo>
                  <a:pt x="889" y="5264"/>
                  <a:pt x="0" y="6186"/>
                  <a:pt x="0" y="7280"/>
                </a:cubicBezTo>
                <a:cubicBezTo>
                  <a:pt x="0" y="8579"/>
                  <a:pt x="1265" y="9638"/>
                  <a:pt x="2837" y="9638"/>
                </a:cubicBezTo>
                <a:cubicBezTo>
                  <a:pt x="3555" y="9638"/>
                  <a:pt x="4170" y="9399"/>
                  <a:pt x="4683" y="9057"/>
                </a:cubicBezTo>
                <a:cubicBezTo>
                  <a:pt x="5400" y="9433"/>
                  <a:pt x="6255" y="9638"/>
                  <a:pt x="7177" y="9638"/>
                </a:cubicBezTo>
                <a:cubicBezTo>
                  <a:pt x="7519" y="9638"/>
                  <a:pt x="7827" y="9604"/>
                  <a:pt x="8134" y="9536"/>
                </a:cubicBezTo>
                <a:cubicBezTo>
                  <a:pt x="8613" y="9604"/>
                  <a:pt x="9125" y="9638"/>
                  <a:pt x="9638" y="9638"/>
                </a:cubicBezTo>
                <a:cubicBezTo>
                  <a:pt x="11381" y="9638"/>
                  <a:pt x="12953" y="9331"/>
                  <a:pt x="14081" y="8818"/>
                </a:cubicBezTo>
                <a:cubicBezTo>
                  <a:pt x="14935" y="9331"/>
                  <a:pt x="15927" y="9638"/>
                  <a:pt x="17054" y="9638"/>
                </a:cubicBezTo>
                <a:cubicBezTo>
                  <a:pt x="17840" y="9638"/>
                  <a:pt x="18558" y="9467"/>
                  <a:pt x="19242" y="9228"/>
                </a:cubicBezTo>
                <a:cubicBezTo>
                  <a:pt x="19686" y="9467"/>
                  <a:pt x="20233" y="9638"/>
                  <a:pt x="20848" y="9638"/>
                </a:cubicBezTo>
                <a:cubicBezTo>
                  <a:pt x="22420" y="9638"/>
                  <a:pt x="23719" y="8579"/>
                  <a:pt x="23719" y="7280"/>
                </a:cubicBezTo>
                <a:cubicBezTo>
                  <a:pt x="23719" y="6357"/>
                  <a:pt x="23069" y="5537"/>
                  <a:pt x="22113" y="5161"/>
                </a:cubicBezTo>
                <a:cubicBezTo>
                  <a:pt x="21942" y="2974"/>
                  <a:pt x="19754" y="1197"/>
                  <a:pt x="17054" y="1197"/>
                </a:cubicBezTo>
                <a:cubicBezTo>
                  <a:pt x="16610" y="1197"/>
                  <a:pt x="16200" y="1265"/>
                  <a:pt x="15824" y="1333"/>
                </a:cubicBezTo>
                <a:cubicBezTo>
                  <a:pt x="15004" y="547"/>
                  <a:pt x="13808" y="1"/>
                  <a:pt x="12441" y="1"/>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8172975" y="2557500"/>
            <a:ext cx="497275" cy="199950"/>
          </a:xfrm>
          <a:custGeom>
            <a:avLst/>
            <a:gdLst/>
            <a:ahLst/>
            <a:cxnLst/>
            <a:rect l="l" t="t" r="r" b="b"/>
            <a:pathLst>
              <a:path w="19891" h="7998" extrusionOk="0">
                <a:moveTo>
                  <a:pt x="10458" y="0"/>
                </a:moveTo>
                <a:cubicBezTo>
                  <a:pt x="9228" y="0"/>
                  <a:pt x="8168" y="479"/>
                  <a:pt x="7519" y="1230"/>
                </a:cubicBezTo>
                <a:cubicBezTo>
                  <a:pt x="7040" y="1094"/>
                  <a:pt x="6562" y="991"/>
                  <a:pt x="6015" y="991"/>
                </a:cubicBezTo>
                <a:cubicBezTo>
                  <a:pt x="3828" y="991"/>
                  <a:pt x="2016" y="2392"/>
                  <a:pt x="1811" y="4135"/>
                </a:cubicBezTo>
                <a:cubicBezTo>
                  <a:pt x="786" y="4375"/>
                  <a:pt x="0" y="5127"/>
                  <a:pt x="0" y="6049"/>
                </a:cubicBezTo>
                <a:cubicBezTo>
                  <a:pt x="0" y="7109"/>
                  <a:pt x="1094" y="7997"/>
                  <a:pt x="2392" y="7997"/>
                </a:cubicBezTo>
                <a:cubicBezTo>
                  <a:pt x="2973" y="7997"/>
                  <a:pt x="3520" y="7826"/>
                  <a:pt x="3930" y="7519"/>
                </a:cubicBezTo>
                <a:cubicBezTo>
                  <a:pt x="4545" y="7826"/>
                  <a:pt x="5263" y="7997"/>
                  <a:pt x="6015" y="7997"/>
                </a:cubicBezTo>
                <a:cubicBezTo>
                  <a:pt x="6323" y="7997"/>
                  <a:pt x="6562" y="7963"/>
                  <a:pt x="6835" y="7929"/>
                </a:cubicBezTo>
                <a:cubicBezTo>
                  <a:pt x="7245" y="7963"/>
                  <a:pt x="7656" y="7997"/>
                  <a:pt x="8100" y="7997"/>
                </a:cubicBezTo>
                <a:cubicBezTo>
                  <a:pt x="9535" y="7997"/>
                  <a:pt x="10868" y="7758"/>
                  <a:pt x="11825" y="7348"/>
                </a:cubicBezTo>
                <a:cubicBezTo>
                  <a:pt x="12509" y="7758"/>
                  <a:pt x="13363" y="7997"/>
                  <a:pt x="14286" y="7997"/>
                </a:cubicBezTo>
                <a:cubicBezTo>
                  <a:pt x="14969" y="7997"/>
                  <a:pt x="15585" y="7861"/>
                  <a:pt x="16131" y="7656"/>
                </a:cubicBezTo>
                <a:cubicBezTo>
                  <a:pt x="16507" y="7861"/>
                  <a:pt x="16986" y="7997"/>
                  <a:pt x="17498" y="7997"/>
                </a:cubicBezTo>
                <a:cubicBezTo>
                  <a:pt x="18797" y="7997"/>
                  <a:pt x="19891" y="7109"/>
                  <a:pt x="19891" y="6049"/>
                </a:cubicBezTo>
                <a:cubicBezTo>
                  <a:pt x="19891" y="5263"/>
                  <a:pt x="19344" y="4614"/>
                  <a:pt x="18558" y="4306"/>
                </a:cubicBezTo>
                <a:cubicBezTo>
                  <a:pt x="18421" y="2461"/>
                  <a:pt x="16576" y="991"/>
                  <a:pt x="14320" y="991"/>
                </a:cubicBezTo>
                <a:cubicBezTo>
                  <a:pt x="13944" y="991"/>
                  <a:pt x="13602" y="1060"/>
                  <a:pt x="13295" y="1128"/>
                </a:cubicBezTo>
                <a:cubicBezTo>
                  <a:pt x="12611" y="444"/>
                  <a:pt x="11586" y="0"/>
                  <a:pt x="10458" y="0"/>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8669640" y="566729"/>
            <a:ext cx="117645" cy="209147"/>
          </a:xfrm>
          <a:custGeom>
            <a:avLst/>
            <a:gdLst/>
            <a:ahLst/>
            <a:cxnLst/>
            <a:rect l="l" t="t" r="r" b="b"/>
            <a:pathLst>
              <a:path w="3521" h="6260" extrusionOk="0">
                <a:moveTo>
                  <a:pt x="1436" y="0"/>
                </a:moveTo>
                <a:cubicBezTo>
                  <a:pt x="1436" y="0"/>
                  <a:pt x="1436" y="2"/>
                  <a:pt x="1436" y="5"/>
                </a:cubicBezTo>
                <a:cubicBezTo>
                  <a:pt x="1470" y="586"/>
                  <a:pt x="1402" y="1030"/>
                  <a:pt x="1333" y="1338"/>
                </a:cubicBezTo>
                <a:cubicBezTo>
                  <a:pt x="1196" y="1816"/>
                  <a:pt x="1094" y="2261"/>
                  <a:pt x="752" y="2637"/>
                </a:cubicBezTo>
                <a:cubicBezTo>
                  <a:pt x="479" y="2910"/>
                  <a:pt x="205" y="3081"/>
                  <a:pt x="0" y="3149"/>
                </a:cubicBezTo>
                <a:cubicBezTo>
                  <a:pt x="240" y="3149"/>
                  <a:pt x="752" y="3218"/>
                  <a:pt x="1162" y="3628"/>
                </a:cubicBezTo>
                <a:cubicBezTo>
                  <a:pt x="1436" y="3901"/>
                  <a:pt x="1538" y="4209"/>
                  <a:pt x="1675" y="4721"/>
                </a:cubicBezTo>
                <a:cubicBezTo>
                  <a:pt x="1914" y="5576"/>
                  <a:pt x="1880" y="6259"/>
                  <a:pt x="1914" y="6259"/>
                </a:cubicBezTo>
                <a:cubicBezTo>
                  <a:pt x="1983" y="6259"/>
                  <a:pt x="2017" y="5405"/>
                  <a:pt x="2153" y="4311"/>
                </a:cubicBezTo>
                <a:cubicBezTo>
                  <a:pt x="2222" y="3799"/>
                  <a:pt x="2324" y="3594"/>
                  <a:pt x="2461" y="3389"/>
                </a:cubicBezTo>
                <a:cubicBezTo>
                  <a:pt x="2769" y="2910"/>
                  <a:pt x="3247" y="2739"/>
                  <a:pt x="3520" y="2637"/>
                </a:cubicBezTo>
                <a:cubicBezTo>
                  <a:pt x="3247" y="2602"/>
                  <a:pt x="2734" y="2500"/>
                  <a:pt x="2358" y="2158"/>
                </a:cubicBezTo>
                <a:cubicBezTo>
                  <a:pt x="1532" y="1431"/>
                  <a:pt x="1441" y="0"/>
                  <a:pt x="1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8421625" y="303104"/>
            <a:ext cx="145044" cy="257090"/>
          </a:xfrm>
          <a:custGeom>
            <a:avLst/>
            <a:gdLst/>
            <a:ahLst/>
            <a:cxnLst/>
            <a:rect l="l" t="t" r="r" b="b"/>
            <a:pathLst>
              <a:path w="4341" h="7695" extrusionOk="0">
                <a:moveTo>
                  <a:pt x="1777" y="1"/>
                </a:moveTo>
                <a:cubicBezTo>
                  <a:pt x="1777" y="1"/>
                  <a:pt x="1777" y="2"/>
                  <a:pt x="1777" y="5"/>
                </a:cubicBezTo>
                <a:cubicBezTo>
                  <a:pt x="1811" y="723"/>
                  <a:pt x="1709" y="1270"/>
                  <a:pt x="1641" y="1645"/>
                </a:cubicBezTo>
                <a:cubicBezTo>
                  <a:pt x="1504" y="2226"/>
                  <a:pt x="1367" y="2773"/>
                  <a:pt x="923" y="3252"/>
                </a:cubicBezTo>
                <a:cubicBezTo>
                  <a:pt x="615" y="3594"/>
                  <a:pt x="239" y="3764"/>
                  <a:pt x="0" y="3867"/>
                </a:cubicBezTo>
                <a:cubicBezTo>
                  <a:pt x="308" y="3867"/>
                  <a:pt x="957" y="3969"/>
                  <a:pt x="1436" y="4448"/>
                </a:cubicBezTo>
                <a:cubicBezTo>
                  <a:pt x="1777" y="4790"/>
                  <a:pt x="1880" y="5166"/>
                  <a:pt x="2051" y="5815"/>
                </a:cubicBezTo>
                <a:cubicBezTo>
                  <a:pt x="2329" y="6743"/>
                  <a:pt x="2328" y="7531"/>
                  <a:pt x="2375" y="7672"/>
                </a:cubicBezTo>
                <a:lnTo>
                  <a:pt x="2375" y="7672"/>
                </a:lnTo>
                <a:cubicBezTo>
                  <a:pt x="2434" y="7515"/>
                  <a:pt x="2479" y="6551"/>
                  <a:pt x="2666" y="5302"/>
                </a:cubicBezTo>
                <a:cubicBezTo>
                  <a:pt x="2768" y="4653"/>
                  <a:pt x="2871" y="4414"/>
                  <a:pt x="3042" y="4175"/>
                </a:cubicBezTo>
                <a:cubicBezTo>
                  <a:pt x="3418" y="3594"/>
                  <a:pt x="3999" y="3354"/>
                  <a:pt x="4341" y="3252"/>
                </a:cubicBezTo>
                <a:cubicBezTo>
                  <a:pt x="3999" y="3183"/>
                  <a:pt x="3384" y="3081"/>
                  <a:pt x="2905" y="2637"/>
                </a:cubicBezTo>
                <a:cubicBezTo>
                  <a:pt x="1875" y="1739"/>
                  <a:pt x="1782" y="1"/>
                  <a:pt x="1777" y="1"/>
                </a:cubicBezTo>
                <a:close/>
                <a:moveTo>
                  <a:pt x="2375" y="7672"/>
                </a:moveTo>
                <a:cubicBezTo>
                  <a:pt x="2370" y="7687"/>
                  <a:pt x="2364" y="7695"/>
                  <a:pt x="2358" y="7695"/>
                </a:cubicBezTo>
                <a:lnTo>
                  <a:pt x="2392" y="7695"/>
                </a:lnTo>
                <a:cubicBezTo>
                  <a:pt x="2386" y="7695"/>
                  <a:pt x="2380" y="7687"/>
                  <a:pt x="2375" y="76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7327779" y="2396039"/>
            <a:ext cx="75412" cy="132537"/>
          </a:xfrm>
          <a:custGeom>
            <a:avLst/>
            <a:gdLst/>
            <a:ahLst/>
            <a:cxnLst/>
            <a:rect l="l" t="t" r="r" b="b"/>
            <a:pathLst>
              <a:path w="2257" h="3967" extrusionOk="0">
                <a:moveTo>
                  <a:pt x="923" y="1"/>
                </a:moveTo>
                <a:cubicBezTo>
                  <a:pt x="923" y="1"/>
                  <a:pt x="923" y="1"/>
                  <a:pt x="923" y="2"/>
                </a:cubicBezTo>
                <a:cubicBezTo>
                  <a:pt x="923" y="378"/>
                  <a:pt x="889" y="651"/>
                  <a:pt x="821" y="856"/>
                </a:cubicBezTo>
                <a:cubicBezTo>
                  <a:pt x="752" y="1164"/>
                  <a:pt x="718" y="1437"/>
                  <a:pt x="479" y="1676"/>
                </a:cubicBezTo>
                <a:cubicBezTo>
                  <a:pt x="308" y="1847"/>
                  <a:pt x="137" y="1950"/>
                  <a:pt x="0" y="1984"/>
                </a:cubicBezTo>
                <a:cubicBezTo>
                  <a:pt x="171" y="1984"/>
                  <a:pt x="479" y="2052"/>
                  <a:pt x="752" y="2292"/>
                </a:cubicBezTo>
                <a:cubicBezTo>
                  <a:pt x="923" y="2462"/>
                  <a:pt x="991" y="2667"/>
                  <a:pt x="1060" y="3009"/>
                </a:cubicBezTo>
                <a:cubicBezTo>
                  <a:pt x="1197" y="3522"/>
                  <a:pt x="1197" y="3966"/>
                  <a:pt x="1231" y="3966"/>
                </a:cubicBezTo>
                <a:cubicBezTo>
                  <a:pt x="1265" y="3966"/>
                  <a:pt x="1265" y="3454"/>
                  <a:pt x="1367" y="2736"/>
                </a:cubicBezTo>
                <a:cubicBezTo>
                  <a:pt x="1402" y="2428"/>
                  <a:pt x="1470" y="2292"/>
                  <a:pt x="1572" y="2155"/>
                </a:cubicBezTo>
                <a:cubicBezTo>
                  <a:pt x="1743" y="1847"/>
                  <a:pt x="2051" y="1745"/>
                  <a:pt x="2256" y="1676"/>
                </a:cubicBezTo>
                <a:cubicBezTo>
                  <a:pt x="2051" y="1642"/>
                  <a:pt x="1743" y="1608"/>
                  <a:pt x="1504" y="1369"/>
                </a:cubicBezTo>
                <a:cubicBezTo>
                  <a:pt x="967" y="899"/>
                  <a:pt x="925" y="1"/>
                  <a:pt x="9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7457183" y="2127586"/>
            <a:ext cx="75412" cy="132537"/>
          </a:xfrm>
          <a:custGeom>
            <a:avLst/>
            <a:gdLst/>
            <a:ahLst/>
            <a:cxnLst/>
            <a:rect l="l" t="t" r="r" b="b"/>
            <a:pathLst>
              <a:path w="2257" h="3967" extrusionOk="0">
                <a:moveTo>
                  <a:pt x="923" y="1"/>
                </a:moveTo>
                <a:cubicBezTo>
                  <a:pt x="923" y="1"/>
                  <a:pt x="923" y="1"/>
                  <a:pt x="923" y="2"/>
                </a:cubicBezTo>
                <a:cubicBezTo>
                  <a:pt x="923" y="378"/>
                  <a:pt x="889" y="651"/>
                  <a:pt x="821" y="856"/>
                </a:cubicBezTo>
                <a:cubicBezTo>
                  <a:pt x="752" y="1164"/>
                  <a:pt x="684" y="1437"/>
                  <a:pt x="479" y="1676"/>
                </a:cubicBezTo>
                <a:cubicBezTo>
                  <a:pt x="308" y="1847"/>
                  <a:pt x="103" y="1950"/>
                  <a:pt x="1" y="1984"/>
                </a:cubicBezTo>
                <a:cubicBezTo>
                  <a:pt x="171" y="2018"/>
                  <a:pt x="479" y="2052"/>
                  <a:pt x="752" y="2291"/>
                </a:cubicBezTo>
                <a:cubicBezTo>
                  <a:pt x="923" y="2462"/>
                  <a:pt x="957" y="2667"/>
                  <a:pt x="1060" y="3009"/>
                </a:cubicBezTo>
                <a:cubicBezTo>
                  <a:pt x="1197" y="3556"/>
                  <a:pt x="1197" y="3966"/>
                  <a:pt x="1231" y="3966"/>
                </a:cubicBezTo>
                <a:cubicBezTo>
                  <a:pt x="1265" y="3966"/>
                  <a:pt x="1265" y="3453"/>
                  <a:pt x="1368" y="2736"/>
                </a:cubicBezTo>
                <a:cubicBezTo>
                  <a:pt x="1402" y="2428"/>
                  <a:pt x="1470" y="2291"/>
                  <a:pt x="1538" y="2155"/>
                </a:cubicBezTo>
                <a:cubicBezTo>
                  <a:pt x="1744" y="1847"/>
                  <a:pt x="2051" y="1745"/>
                  <a:pt x="2256" y="1676"/>
                </a:cubicBezTo>
                <a:cubicBezTo>
                  <a:pt x="2051" y="1676"/>
                  <a:pt x="1744" y="1608"/>
                  <a:pt x="1504" y="1369"/>
                </a:cubicBezTo>
                <a:cubicBezTo>
                  <a:pt x="967" y="899"/>
                  <a:pt x="925" y="1"/>
                  <a:pt x="9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247373" y="192901"/>
            <a:ext cx="1145628" cy="465564"/>
          </a:xfrm>
          <a:custGeom>
            <a:avLst/>
            <a:gdLst/>
            <a:ahLst/>
            <a:cxnLst/>
            <a:rect l="l" t="t" r="r" b="b"/>
            <a:pathLst>
              <a:path w="23719" h="9639" extrusionOk="0">
                <a:moveTo>
                  <a:pt x="12441" y="1"/>
                </a:moveTo>
                <a:cubicBezTo>
                  <a:pt x="11005" y="1"/>
                  <a:pt x="9741" y="582"/>
                  <a:pt x="8920" y="1470"/>
                </a:cubicBezTo>
                <a:cubicBezTo>
                  <a:pt x="8374" y="1299"/>
                  <a:pt x="7793" y="1197"/>
                  <a:pt x="7177" y="1197"/>
                </a:cubicBezTo>
                <a:cubicBezTo>
                  <a:pt x="4546" y="1197"/>
                  <a:pt x="2393" y="2871"/>
                  <a:pt x="2119" y="4990"/>
                </a:cubicBezTo>
                <a:cubicBezTo>
                  <a:pt x="889" y="5264"/>
                  <a:pt x="0" y="6186"/>
                  <a:pt x="0" y="7280"/>
                </a:cubicBezTo>
                <a:cubicBezTo>
                  <a:pt x="0" y="8579"/>
                  <a:pt x="1265" y="9638"/>
                  <a:pt x="2837" y="9638"/>
                </a:cubicBezTo>
                <a:cubicBezTo>
                  <a:pt x="3555" y="9638"/>
                  <a:pt x="4170" y="9399"/>
                  <a:pt x="4683" y="9057"/>
                </a:cubicBezTo>
                <a:cubicBezTo>
                  <a:pt x="5400" y="9433"/>
                  <a:pt x="6255" y="9638"/>
                  <a:pt x="7177" y="9638"/>
                </a:cubicBezTo>
                <a:cubicBezTo>
                  <a:pt x="7519" y="9638"/>
                  <a:pt x="7827" y="9604"/>
                  <a:pt x="8134" y="9536"/>
                </a:cubicBezTo>
                <a:cubicBezTo>
                  <a:pt x="8613" y="9604"/>
                  <a:pt x="9125" y="9638"/>
                  <a:pt x="9638" y="9638"/>
                </a:cubicBezTo>
                <a:cubicBezTo>
                  <a:pt x="11381" y="9638"/>
                  <a:pt x="12953" y="9331"/>
                  <a:pt x="14081" y="8818"/>
                </a:cubicBezTo>
                <a:cubicBezTo>
                  <a:pt x="14935" y="9331"/>
                  <a:pt x="15927" y="9638"/>
                  <a:pt x="17054" y="9638"/>
                </a:cubicBezTo>
                <a:cubicBezTo>
                  <a:pt x="17840" y="9638"/>
                  <a:pt x="18558" y="9467"/>
                  <a:pt x="19242" y="9228"/>
                </a:cubicBezTo>
                <a:cubicBezTo>
                  <a:pt x="19686" y="9467"/>
                  <a:pt x="20233" y="9638"/>
                  <a:pt x="20848" y="9638"/>
                </a:cubicBezTo>
                <a:cubicBezTo>
                  <a:pt x="22420" y="9638"/>
                  <a:pt x="23719" y="8579"/>
                  <a:pt x="23719" y="7280"/>
                </a:cubicBezTo>
                <a:cubicBezTo>
                  <a:pt x="23719" y="6357"/>
                  <a:pt x="23069" y="5537"/>
                  <a:pt x="22113" y="5161"/>
                </a:cubicBezTo>
                <a:cubicBezTo>
                  <a:pt x="21942" y="2974"/>
                  <a:pt x="19754" y="1197"/>
                  <a:pt x="17054" y="1197"/>
                </a:cubicBezTo>
                <a:cubicBezTo>
                  <a:pt x="16610" y="1197"/>
                  <a:pt x="16200" y="1265"/>
                  <a:pt x="15824" y="1333"/>
                </a:cubicBezTo>
                <a:cubicBezTo>
                  <a:pt x="15004" y="547"/>
                  <a:pt x="13808" y="1"/>
                  <a:pt x="12441" y="1"/>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flipH="1">
            <a:off x="5911658" y="931277"/>
            <a:ext cx="75412" cy="132537"/>
          </a:xfrm>
          <a:custGeom>
            <a:avLst/>
            <a:gdLst/>
            <a:ahLst/>
            <a:cxnLst/>
            <a:rect l="l" t="t" r="r" b="b"/>
            <a:pathLst>
              <a:path w="2257" h="3967" extrusionOk="0">
                <a:moveTo>
                  <a:pt x="923" y="1"/>
                </a:moveTo>
                <a:cubicBezTo>
                  <a:pt x="923" y="1"/>
                  <a:pt x="923" y="1"/>
                  <a:pt x="923" y="2"/>
                </a:cubicBezTo>
                <a:cubicBezTo>
                  <a:pt x="923" y="378"/>
                  <a:pt x="889" y="651"/>
                  <a:pt x="821" y="856"/>
                </a:cubicBezTo>
                <a:cubicBezTo>
                  <a:pt x="752" y="1164"/>
                  <a:pt x="718" y="1437"/>
                  <a:pt x="479" y="1676"/>
                </a:cubicBezTo>
                <a:cubicBezTo>
                  <a:pt x="308" y="1847"/>
                  <a:pt x="137" y="1950"/>
                  <a:pt x="0" y="1984"/>
                </a:cubicBezTo>
                <a:cubicBezTo>
                  <a:pt x="171" y="1984"/>
                  <a:pt x="479" y="2052"/>
                  <a:pt x="752" y="2292"/>
                </a:cubicBezTo>
                <a:cubicBezTo>
                  <a:pt x="923" y="2462"/>
                  <a:pt x="991" y="2667"/>
                  <a:pt x="1060" y="3009"/>
                </a:cubicBezTo>
                <a:cubicBezTo>
                  <a:pt x="1197" y="3522"/>
                  <a:pt x="1197" y="3966"/>
                  <a:pt x="1231" y="3966"/>
                </a:cubicBezTo>
                <a:cubicBezTo>
                  <a:pt x="1265" y="3966"/>
                  <a:pt x="1265" y="3454"/>
                  <a:pt x="1367" y="2736"/>
                </a:cubicBezTo>
                <a:cubicBezTo>
                  <a:pt x="1402" y="2428"/>
                  <a:pt x="1470" y="2292"/>
                  <a:pt x="1572" y="2155"/>
                </a:cubicBezTo>
                <a:cubicBezTo>
                  <a:pt x="1743" y="1847"/>
                  <a:pt x="2051" y="1745"/>
                  <a:pt x="2256" y="1676"/>
                </a:cubicBezTo>
                <a:cubicBezTo>
                  <a:pt x="2051" y="1642"/>
                  <a:pt x="1743" y="1608"/>
                  <a:pt x="1504" y="1369"/>
                </a:cubicBezTo>
                <a:cubicBezTo>
                  <a:pt x="967" y="899"/>
                  <a:pt x="925" y="1"/>
                  <a:pt x="9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flipH="1">
            <a:off x="5668779" y="710573"/>
            <a:ext cx="75412" cy="132537"/>
          </a:xfrm>
          <a:custGeom>
            <a:avLst/>
            <a:gdLst/>
            <a:ahLst/>
            <a:cxnLst/>
            <a:rect l="l" t="t" r="r" b="b"/>
            <a:pathLst>
              <a:path w="2257" h="3967" extrusionOk="0">
                <a:moveTo>
                  <a:pt x="923" y="1"/>
                </a:moveTo>
                <a:cubicBezTo>
                  <a:pt x="923" y="1"/>
                  <a:pt x="923" y="1"/>
                  <a:pt x="923" y="2"/>
                </a:cubicBezTo>
                <a:cubicBezTo>
                  <a:pt x="923" y="378"/>
                  <a:pt x="889" y="651"/>
                  <a:pt x="821" y="856"/>
                </a:cubicBezTo>
                <a:cubicBezTo>
                  <a:pt x="752" y="1164"/>
                  <a:pt x="684" y="1437"/>
                  <a:pt x="479" y="1676"/>
                </a:cubicBezTo>
                <a:cubicBezTo>
                  <a:pt x="308" y="1847"/>
                  <a:pt x="103" y="1950"/>
                  <a:pt x="1" y="1984"/>
                </a:cubicBezTo>
                <a:cubicBezTo>
                  <a:pt x="171" y="2018"/>
                  <a:pt x="479" y="2052"/>
                  <a:pt x="752" y="2291"/>
                </a:cubicBezTo>
                <a:cubicBezTo>
                  <a:pt x="923" y="2462"/>
                  <a:pt x="957" y="2667"/>
                  <a:pt x="1060" y="3009"/>
                </a:cubicBezTo>
                <a:cubicBezTo>
                  <a:pt x="1197" y="3556"/>
                  <a:pt x="1197" y="3966"/>
                  <a:pt x="1231" y="3966"/>
                </a:cubicBezTo>
                <a:cubicBezTo>
                  <a:pt x="1265" y="3966"/>
                  <a:pt x="1265" y="3453"/>
                  <a:pt x="1368" y="2736"/>
                </a:cubicBezTo>
                <a:cubicBezTo>
                  <a:pt x="1402" y="2428"/>
                  <a:pt x="1470" y="2291"/>
                  <a:pt x="1538" y="2155"/>
                </a:cubicBezTo>
                <a:cubicBezTo>
                  <a:pt x="1744" y="1847"/>
                  <a:pt x="2051" y="1745"/>
                  <a:pt x="2256" y="1676"/>
                </a:cubicBezTo>
                <a:cubicBezTo>
                  <a:pt x="2051" y="1676"/>
                  <a:pt x="1744" y="1608"/>
                  <a:pt x="1504" y="1369"/>
                </a:cubicBezTo>
                <a:cubicBezTo>
                  <a:pt x="967" y="899"/>
                  <a:pt x="925" y="1"/>
                  <a:pt x="9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flipH="1">
            <a:off x="898625" y="1029441"/>
            <a:ext cx="117645" cy="209147"/>
          </a:xfrm>
          <a:custGeom>
            <a:avLst/>
            <a:gdLst/>
            <a:ahLst/>
            <a:cxnLst/>
            <a:rect l="l" t="t" r="r" b="b"/>
            <a:pathLst>
              <a:path w="3521" h="6260" extrusionOk="0">
                <a:moveTo>
                  <a:pt x="1436" y="0"/>
                </a:moveTo>
                <a:cubicBezTo>
                  <a:pt x="1436" y="0"/>
                  <a:pt x="1436" y="2"/>
                  <a:pt x="1436" y="5"/>
                </a:cubicBezTo>
                <a:cubicBezTo>
                  <a:pt x="1470" y="586"/>
                  <a:pt x="1402" y="1030"/>
                  <a:pt x="1333" y="1338"/>
                </a:cubicBezTo>
                <a:cubicBezTo>
                  <a:pt x="1196" y="1816"/>
                  <a:pt x="1094" y="2261"/>
                  <a:pt x="752" y="2637"/>
                </a:cubicBezTo>
                <a:cubicBezTo>
                  <a:pt x="479" y="2910"/>
                  <a:pt x="205" y="3081"/>
                  <a:pt x="0" y="3149"/>
                </a:cubicBezTo>
                <a:cubicBezTo>
                  <a:pt x="240" y="3149"/>
                  <a:pt x="752" y="3218"/>
                  <a:pt x="1162" y="3628"/>
                </a:cubicBezTo>
                <a:cubicBezTo>
                  <a:pt x="1436" y="3901"/>
                  <a:pt x="1538" y="4209"/>
                  <a:pt x="1675" y="4721"/>
                </a:cubicBezTo>
                <a:cubicBezTo>
                  <a:pt x="1914" y="5576"/>
                  <a:pt x="1880" y="6259"/>
                  <a:pt x="1914" y="6259"/>
                </a:cubicBezTo>
                <a:cubicBezTo>
                  <a:pt x="1983" y="6259"/>
                  <a:pt x="2017" y="5405"/>
                  <a:pt x="2153" y="4311"/>
                </a:cubicBezTo>
                <a:cubicBezTo>
                  <a:pt x="2222" y="3799"/>
                  <a:pt x="2324" y="3594"/>
                  <a:pt x="2461" y="3389"/>
                </a:cubicBezTo>
                <a:cubicBezTo>
                  <a:pt x="2769" y="2910"/>
                  <a:pt x="3247" y="2739"/>
                  <a:pt x="3520" y="2637"/>
                </a:cubicBezTo>
                <a:cubicBezTo>
                  <a:pt x="3247" y="2602"/>
                  <a:pt x="2734" y="2500"/>
                  <a:pt x="2358" y="2158"/>
                </a:cubicBezTo>
                <a:cubicBezTo>
                  <a:pt x="1532" y="1431"/>
                  <a:pt x="1441" y="0"/>
                  <a:pt x="1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flipH="1">
            <a:off x="1161604" y="872716"/>
            <a:ext cx="145044" cy="257090"/>
          </a:xfrm>
          <a:custGeom>
            <a:avLst/>
            <a:gdLst/>
            <a:ahLst/>
            <a:cxnLst/>
            <a:rect l="l" t="t" r="r" b="b"/>
            <a:pathLst>
              <a:path w="4341" h="7695" extrusionOk="0">
                <a:moveTo>
                  <a:pt x="1777" y="1"/>
                </a:moveTo>
                <a:cubicBezTo>
                  <a:pt x="1777" y="1"/>
                  <a:pt x="1777" y="2"/>
                  <a:pt x="1777" y="5"/>
                </a:cubicBezTo>
                <a:cubicBezTo>
                  <a:pt x="1811" y="723"/>
                  <a:pt x="1709" y="1270"/>
                  <a:pt x="1641" y="1645"/>
                </a:cubicBezTo>
                <a:cubicBezTo>
                  <a:pt x="1504" y="2226"/>
                  <a:pt x="1367" y="2773"/>
                  <a:pt x="923" y="3252"/>
                </a:cubicBezTo>
                <a:cubicBezTo>
                  <a:pt x="615" y="3594"/>
                  <a:pt x="239" y="3764"/>
                  <a:pt x="0" y="3867"/>
                </a:cubicBezTo>
                <a:cubicBezTo>
                  <a:pt x="308" y="3867"/>
                  <a:pt x="957" y="3969"/>
                  <a:pt x="1436" y="4448"/>
                </a:cubicBezTo>
                <a:cubicBezTo>
                  <a:pt x="1777" y="4790"/>
                  <a:pt x="1880" y="5166"/>
                  <a:pt x="2051" y="5815"/>
                </a:cubicBezTo>
                <a:cubicBezTo>
                  <a:pt x="2329" y="6743"/>
                  <a:pt x="2328" y="7531"/>
                  <a:pt x="2375" y="7672"/>
                </a:cubicBezTo>
                <a:lnTo>
                  <a:pt x="2375" y="7672"/>
                </a:lnTo>
                <a:cubicBezTo>
                  <a:pt x="2434" y="7515"/>
                  <a:pt x="2479" y="6551"/>
                  <a:pt x="2666" y="5302"/>
                </a:cubicBezTo>
                <a:cubicBezTo>
                  <a:pt x="2768" y="4653"/>
                  <a:pt x="2871" y="4414"/>
                  <a:pt x="3042" y="4175"/>
                </a:cubicBezTo>
                <a:cubicBezTo>
                  <a:pt x="3418" y="3594"/>
                  <a:pt x="3999" y="3354"/>
                  <a:pt x="4341" y="3252"/>
                </a:cubicBezTo>
                <a:cubicBezTo>
                  <a:pt x="3999" y="3183"/>
                  <a:pt x="3384" y="3081"/>
                  <a:pt x="2905" y="2637"/>
                </a:cubicBezTo>
                <a:cubicBezTo>
                  <a:pt x="1875" y="1739"/>
                  <a:pt x="1782" y="1"/>
                  <a:pt x="1777" y="1"/>
                </a:cubicBezTo>
                <a:close/>
                <a:moveTo>
                  <a:pt x="2375" y="7672"/>
                </a:moveTo>
                <a:cubicBezTo>
                  <a:pt x="2370" y="7687"/>
                  <a:pt x="2364" y="7695"/>
                  <a:pt x="2358" y="7695"/>
                </a:cubicBezTo>
                <a:lnTo>
                  <a:pt x="2392" y="7695"/>
                </a:lnTo>
                <a:cubicBezTo>
                  <a:pt x="2386" y="7695"/>
                  <a:pt x="2380" y="7687"/>
                  <a:pt x="2375" y="76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3"/>
          <p:cNvGrpSpPr/>
          <p:nvPr/>
        </p:nvGrpSpPr>
        <p:grpSpPr>
          <a:xfrm>
            <a:off x="1555744" y="1518393"/>
            <a:ext cx="631589" cy="609170"/>
            <a:chOff x="7019600" y="2385850"/>
            <a:chExt cx="336650" cy="324700"/>
          </a:xfrm>
        </p:grpSpPr>
        <p:sp>
          <p:nvSpPr>
            <p:cNvPr id="55" name="Google Shape;55;p3"/>
            <p:cNvSpPr/>
            <p:nvPr/>
          </p:nvSpPr>
          <p:spPr>
            <a:xfrm>
              <a:off x="7030700" y="2390125"/>
              <a:ext cx="306750" cy="306750"/>
            </a:xfrm>
            <a:custGeom>
              <a:avLst/>
              <a:gdLst/>
              <a:ahLst/>
              <a:cxnLst/>
              <a:rect l="l" t="t" r="r" b="b"/>
              <a:pathLst>
                <a:path w="12270" h="12270" extrusionOk="0">
                  <a:moveTo>
                    <a:pt x="6152" y="1"/>
                  </a:moveTo>
                  <a:cubicBezTo>
                    <a:pt x="2769" y="1"/>
                    <a:pt x="0" y="2735"/>
                    <a:pt x="0" y="6118"/>
                  </a:cubicBezTo>
                  <a:cubicBezTo>
                    <a:pt x="0" y="9536"/>
                    <a:pt x="2769" y="12270"/>
                    <a:pt x="6152" y="12270"/>
                  </a:cubicBezTo>
                  <a:cubicBezTo>
                    <a:pt x="9536" y="12270"/>
                    <a:pt x="12270" y="9536"/>
                    <a:pt x="12270" y="6118"/>
                  </a:cubicBezTo>
                  <a:cubicBezTo>
                    <a:pt x="12270" y="2735"/>
                    <a:pt x="9536" y="1"/>
                    <a:pt x="6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167400" y="2531100"/>
              <a:ext cx="34200" cy="34200"/>
            </a:xfrm>
            <a:custGeom>
              <a:avLst/>
              <a:gdLst/>
              <a:ahLst/>
              <a:cxnLst/>
              <a:rect l="l" t="t" r="r" b="b"/>
              <a:pathLst>
                <a:path w="1368" h="1368" extrusionOk="0">
                  <a:moveTo>
                    <a:pt x="684" y="1"/>
                  </a:moveTo>
                  <a:cubicBezTo>
                    <a:pt x="308" y="1"/>
                    <a:pt x="1" y="308"/>
                    <a:pt x="1" y="684"/>
                  </a:cubicBezTo>
                  <a:cubicBezTo>
                    <a:pt x="1" y="1060"/>
                    <a:pt x="308" y="1368"/>
                    <a:pt x="684" y="1368"/>
                  </a:cubicBezTo>
                  <a:cubicBezTo>
                    <a:pt x="1060" y="1368"/>
                    <a:pt x="1368" y="1060"/>
                    <a:pt x="1368" y="684"/>
                  </a:cubicBezTo>
                  <a:cubicBezTo>
                    <a:pt x="1368" y="308"/>
                    <a:pt x="1060" y="1"/>
                    <a:pt x="6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181075" y="2428575"/>
              <a:ext cx="11125" cy="111100"/>
            </a:xfrm>
            <a:custGeom>
              <a:avLst/>
              <a:gdLst/>
              <a:ahLst/>
              <a:cxnLst/>
              <a:rect l="l" t="t" r="r" b="b"/>
              <a:pathLst>
                <a:path w="445" h="4444" extrusionOk="0">
                  <a:moveTo>
                    <a:pt x="1" y="0"/>
                  </a:moveTo>
                  <a:lnTo>
                    <a:pt x="1" y="4443"/>
                  </a:lnTo>
                  <a:lnTo>
                    <a:pt x="445" y="4443"/>
                  </a:lnTo>
                  <a:lnTo>
                    <a:pt x="4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7180225" y="2489250"/>
              <a:ext cx="102550" cy="60675"/>
            </a:xfrm>
            <a:custGeom>
              <a:avLst/>
              <a:gdLst/>
              <a:ahLst/>
              <a:cxnLst/>
              <a:rect l="l" t="t" r="r" b="b"/>
              <a:pathLst>
                <a:path w="4102" h="2427" extrusionOk="0">
                  <a:moveTo>
                    <a:pt x="3896" y="0"/>
                  </a:moveTo>
                  <a:lnTo>
                    <a:pt x="0" y="2051"/>
                  </a:lnTo>
                  <a:lnTo>
                    <a:pt x="205" y="2427"/>
                  </a:lnTo>
                  <a:lnTo>
                    <a:pt x="4102" y="376"/>
                  </a:lnTo>
                  <a:lnTo>
                    <a:pt x="38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7185350" y="2687450"/>
              <a:ext cx="10275" cy="23100"/>
            </a:xfrm>
            <a:custGeom>
              <a:avLst/>
              <a:gdLst/>
              <a:ahLst/>
              <a:cxnLst/>
              <a:rect l="l" t="t" r="r" b="b"/>
              <a:pathLst>
                <a:path w="411" h="924" extrusionOk="0">
                  <a:moveTo>
                    <a:pt x="0" y="1"/>
                  </a:moveTo>
                  <a:lnTo>
                    <a:pt x="0" y="924"/>
                  </a:lnTo>
                  <a:lnTo>
                    <a:pt x="411" y="924"/>
                  </a:lnTo>
                  <a:lnTo>
                    <a:pt x="4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7019600" y="2530250"/>
              <a:ext cx="29075" cy="10275"/>
            </a:xfrm>
            <a:custGeom>
              <a:avLst/>
              <a:gdLst/>
              <a:ahLst/>
              <a:cxnLst/>
              <a:rect l="l" t="t" r="r" b="b"/>
              <a:pathLst>
                <a:path w="1163" h="411" extrusionOk="0">
                  <a:moveTo>
                    <a:pt x="0" y="0"/>
                  </a:moveTo>
                  <a:lnTo>
                    <a:pt x="0" y="411"/>
                  </a:lnTo>
                  <a:lnTo>
                    <a:pt x="1162" y="411"/>
                  </a:lnTo>
                  <a:lnTo>
                    <a:pt x="11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28025" y="2534525"/>
              <a:ext cx="28225" cy="11125"/>
            </a:xfrm>
            <a:custGeom>
              <a:avLst/>
              <a:gdLst/>
              <a:ahLst/>
              <a:cxnLst/>
              <a:rect l="l" t="t" r="r" b="b"/>
              <a:pathLst>
                <a:path w="1129" h="445" extrusionOk="0">
                  <a:moveTo>
                    <a:pt x="1" y="0"/>
                  </a:moveTo>
                  <a:lnTo>
                    <a:pt x="1" y="445"/>
                  </a:lnTo>
                  <a:lnTo>
                    <a:pt x="1129" y="445"/>
                  </a:lnTo>
                  <a:lnTo>
                    <a:pt x="1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179375" y="2385850"/>
              <a:ext cx="10275" cy="22250"/>
            </a:xfrm>
            <a:custGeom>
              <a:avLst/>
              <a:gdLst/>
              <a:ahLst/>
              <a:cxnLst/>
              <a:rect l="l" t="t" r="r" b="b"/>
              <a:pathLst>
                <a:path w="411" h="890" extrusionOk="0">
                  <a:moveTo>
                    <a:pt x="0" y="1"/>
                  </a:moveTo>
                  <a:lnTo>
                    <a:pt x="0" y="889"/>
                  </a:lnTo>
                  <a:lnTo>
                    <a:pt x="410" y="889"/>
                  </a:lnTo>
                  <a:lnTo>
                    <a:pt x="4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3"/>
          <p:cNvSpPr/>
          <p:nvPr/>
        </p:nvSpPr>
        <p:spPr>
          <a:xfrm>
            <a:off x="1624644" y="3049803"/>
            <a:ext cx="632645" cy="257096"/>
          </a:xfrm>
          <a:custGeom>
            <a:avLst/>
            <a:gdLst/>
            <a:ahLst/>
            <a:cxnLst/>
            <a:rect l="l" t="t" r="r" b="b"/>
            <a:pathLst>
              <a:path w="23719" h="9639" extrusionOk="0">
                <a:moveTo>
                  <a:pt x="12441" y="1"/>
                </a:moveTo>
                <a:cubicBezTo>
                  <a:pt x="11005" y="1"/>
                  <a:pt x="9741" y="582"/>
                  <a:pt x="8920" y="1470"/>
                </a:cubicBezTo>
                <a:cubicBezTo>
                  <a:pt x="8374" y="1299"/>
                  <a:pt x="7793" y="1197"/>
                  <a:pt x="7177" y="1197"/>
                </a:cubicBezTo>
                <a:cubicBezTo>
                  <a:pt x="4546" y="1197"/>
                  <a:pt x="2393" y="2871"/>
                  <a:pt x="2119" y="4990"/>
                </a:cubicBezTo>
                <a:cubicBezTo>
                  <a:pt x="889" y="5264"/>
                  <a:pt x="0" y="6186"/>
                  <a:pt x="0" y="7280"/>
                </a:cubicBezTo>
                <a:cubicBezTo>
                  <a:pt x="0" y="8579"/>
                  <a:pt x="1265" y="9638"/>
                  <a:pt x="2837" y="9638"/>
                </a:cubicBezTo>
                <a:cubicBezTo>
                  <a:pt x="3555" y="9638"/>
                  <a:pt x="4170" y="9399"/>
                  <a:pt x="4683" y="9057"/>
                </a:cubicBezTo>
                <a:cubicBezTo>
                  <a:pt x="5400" y="9433"/>
                  <a:pt x="6255" y="9638"/>
                  <a:pt x="7177" y="9638"/>
                </a:cubicBezTo>
                <a:cubicBezTo>
                  <a:pt x="7519" y="9638"/>
                  <a:pt x="7827" y="9604"/>
                  <a:pt x="8134" y="9536"/>
                </a:cubicBezTo>
                <a:cubicBezTo>
                  <a:pt x="8613" y="9604"/>
                  <a:pt x="9125" y="9638"/>
                  <a:pt x="9638" y="9638"/>
                </a:cubicBezTo>
                <a:cubicBezTo>
                  <a:pt x="11381" y="9638"/>
                  <a:pt x="12953" y="9331"/>
                  <a:pt x="14081" y="8818"/>
                </a:cubicBezTo>
                <a:cubicBezTo>
                  <a:pt x="14935" y="9331"/>
                  <a:pt x="15927" y="9638"/>
                  <a:pt x="17054" y="9638"/>
                </a:cubicBezTo>
                <a:cubicBezTo>
                  <a:pt x="17840" y="9638"/>
                  <a:pt x="18558" y="9467"/>
                  <a:pt x="19242" y="9228"/>
                </a:cubicBezTo>
                <a:cubicBezTo>
                  <a:pt x="19686" y="9467"/>
                  <a:pt x="20233" y="9638"/>
                  <a:pt x="20848" y="9638"/>
                </a:cubicBezTo>
                <a:cubicBezTo>
                  <a:pt x="22420" y="9638"/>
                  <a:pt x="23719" y="8579"/>
                  <a:pt x="23719" y="7280"/>
                </a:cubicBezTo>
                <a:cubicBezTo>
                  <a:pt x="23719" y="6357"/>
                  <a:pt x="23069" y="5537"/>
                  <a:pt x="22113" y="5161"/>
                </a:cubicBezTo>
                <a:cubicBezTo>
                  <a:pt x="21942" y="2974"/>
                  <a:pt x="19754" y="1197"/>
                  <a:pt x="17054" y="1197"/>
                </a:cubicBezTo>
                <a:cubicBezTo>
                  <a:pt x="16610" y="1197"/>
                  <a:pt x="16200" y="1265"/>
                  <a:pt x="15824" y="1333"/>
                </a:cubicBezTo>
                <a:cubicBezTo>
                  <a:pt x="15004" y="547"/>
                  <a:pt x="13808" y="1"/>
                  <a:pt x="12441" y="1"/>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75600" y="3551995"/>
            <a:ext cx="865855" cy="348153"/>
          </a:xfrm>
          <a:custGeom>
            <a:avLst/>
            <a:gdLst/>
            <a:ahLst/>
            <a:cxnLst/>
            <a:rect l="l" t="t" r="r" b="b"/>
            <a:pathLst>
              <a:path w="19891" h="7998" extrusionOk="0">
                <a:moveTo>
                  <a:pt x="10458" y="0"/>
                </a:moveTo>
                <a:cubicBezTo>
                  <a:pt x="9228" y="0"/>
                  <a:pt x="8168" y="479"/>
                  <a:pt x="7519" y="1230"/>
                </a:cubicBezTo>
                <a:cubicBezTo>
                  <a:pt x="7040" y="1094"/>
                  <a:pt x="6562" y="991"/>
                  <a:pt x="6015" y="991"/>
                </a:cubicBezTo>
                <a:cubicBezTo>
                  <a:pt x="3828" y="991"/>
                  <a:pt x="2016" y="2392"/>
                  <a:pt x="1811" y="4135"/>
                </a:cubicBezTo>
                <a:cubicBezTo>
                  <a:pt x="786" y="4375"/>
                  <a:pt x="0" y="5127"/>
                  <a:pt x="0" y="6049"/>
                </a:cubicBezTo>
                <a:cubicBezTo>
                  <a:pt x="0" y="7109"/>
                  <a:pt x="1094" y="7997"/>
                  <a:pt x="2392" y="7997"/>
                </a:cubicBezTo>
                <a:cubicBezTo>
                  <a:pt x="2973" y="7997"/>
                  <a:pt x="3520" y="7826"/>
                  <a:pt x="3930" y="7519"/>
                </a:cubicBezTo>
                <a:cubicBezTo>
                  <a:pt x="4545" y="7826"/>
                  <a:pt x="5263" y="7997"/>
                  <a:pt x="6015" y="7997"/>
                </a:cubicBezTo>
                <a:cubicBezTo>
                  <a:pt x="6323" y="7997"/>
                  <a:pt x="6562" y="7963"/>
                  <a:pt x="6835" y="7929"/>
                </a:cubicBezTo>
                <a:cubicBezTo>
                  <a:pt x="7245" y="7963"/>
                  <a:pt x="7656" y="7997"/>
                  <a:pt x="8100" y="7997"/>
                </a:cubicBezTo>
                <a:cubicBezTo>
                  <a:pt x="9535" y="7997"/>
                  <a:pt x="10868" y="7758"/>
                  <a:pt x="11825" y="7348"/>
                </a:cubicBezTo>
                <a:cubicBezTo>
                  <a:pt x="12509" y="7758"/>
                  <a:pt x="13363" y="7997"/>
                  <a:pt x="14286" y="7997"/>
                </a:cubicBezTo>
                <a:cubicBezTo>
                  <a:pt x="14969" y="7997"/>
                  <a:pt x="15585" y="7861"/>
                  <a:pt x="16131" y="7656"/>
                </a:cubicBezTo>
                <a:cubicBezTo>
                  <a:pt x="16507" y="7861"/>
                  <a:pt x="16986" y="7997"/>
                  <a:pt x="17498" y="7997"/>
                </a:cubicBezTo>
                <a:cubicBezTo>
                  <a:pt x="18797" y="7997"/>
                  <a:pt x="19891" y="7109"/>
                  <a:pt x="19891" y="6049"/>
                </a:cubicBezTo>
                <a:cubicBezTo>
                  <a:pt x="19891" y="5263"/>
                  <a:pt x="19344" y="4614"/>
                  <a:pt x="18558" y="4306"/>
                </a:cubicBezTo>
                <a:cubicBezTo>
                  <a:pt x="18421" y="2461"/>
                  <a:pt x="16576" y="991"/>
                  <a:pt x="14320" y="991"/>
                </a:cubicBezTo>
                <a:cubicBezTo>
                  <a:pt x="13944" y="991"/>
                  <a:pt x="13602" y="1060"/>
                  <a:pt x="13295" y="1128"/>
                </a:cubicBezTo>
                <a:cubicBezTo>
                  <a:pt x="12611" y="444"/>
                  <a:pt x="11586" y="0"/>
                  <a:pt x="10458" y="0"/>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4"/>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sz="1900"/>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7" name="Google Shape;67;p4"/>
          <p:cNvSpPr txBox="1">
            <a:spLocks noGrp="1"/>
          </p:cNvSpPr>
          <p:nvPr>
            <p:ph type="body" idx="1"/>
          </p:nvPr>
        </p:nvSpPr>
        <p:spPr>
          <a:xfrm>
            <a:off x="722375" y="1187600"/>
            <a:ext cx="7699200" cy="3416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68" name="Google Shape;68;p4"/>
          <p:cNvSpPr/>
          <p:nvPr/>
        </p:nvSpPr>
        <p:spPr>
          <a:xfrm rot="10800000">
            <a:off x="6" y="4562301"/>
            <a:ext cx="9143982" cy="1537974"/>
          </a:xfrm>
          <a:prstGeom prst="flowChartDocumen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429208" y="101675"/>
            <a:ext cx="293157" cy="472798"/>
          </a:xfrm>
          <a:custGeom>
            <a:avLst/>
            <a:gdLst/>
            <a:ahLst/>
            <a:cxnLst/>
            <a:rect l="l" t="t" r="r" b="b"/>
            <a:pathLst>
              <a:path w="7417" h="11962" extrusionOk="0">
                <a:moveTo>
                  <a:pt x="1436" y="0"/>
                </a:moveTo>
                <a:cubicBezTo>
                  <a:pt x="923" y="0"/>
                  <a:pt x="445" y="69"/>
                  <a:pt x="0" y="171"/>
                </a:cubicBezTo>
                <a:cubicBezTo>
                  <a:pt x="2632" y="786"/>
                  <a:pt x="4580" y="3179"/>
                  <a:pt x="4580" y="5981"/>
                </a:cubicBezTo>
                <a:cubicBezTo>
                  <a:pt x="4580" y="8818"/>
                  <a:pt x="2632" y="11176"/>
                  <a:pt x="0" y="11791"/>
                </a:cubicBezTo>
                <a:cubicBezTo>
                  <a:pt x="445" y="11894"/>
                  <a:pt x="923" y="11962"/>
                  <a:pt x="1436" y="11962"/>
                </a:cubicBezTo>
                <a:cubicBezTo>
                  <a:pt x="4717" y="11962"/>
                  <a:pt x="7417" y="9296"/>
                  <a:pt x="7417" y="5981"/>
                </a:cubicBezTo>
                <a:cubicBezTo>
                  <a:pt x="7417" y="2666"/>
                  <a:pt x="4717" y="0"/>
                  <a:pt x="1436" y="0"/>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235152" y="855100"/>
            <a:ext cx="639396" cy="257096"/>
          </a:xfrm>
          <a:custGeom>
            <a:avLst/>
            <a:gdLst/>
            <a:ahLst/>
            <a:cxnLst/>
            <a:rect l="l" t="t" r="r" b="b"/>
            <a:pathLst>
              <a:path w="19891" h="7998" extrusionOk="0">
                <a:moveTo>
                  <a:pt x="10458" y="0"/>
                </a:moveTo>
                <a:cubicBezTo>
                  <a:pt x="9228" y="0"/>
                  <a:pt x="8168" y="479"/>
                  <a:pt x="7519" y="1230"/>
                </a:cubicBezTo>
                <a:cubicBezTo>
                  <a:pt x="7040" y="1094"/>
                  <a:pt x="6562" y="991"/>
                  <a:pt x="6015" y="991"/>
                </a:cubicBezTo>
                <a:cubicBezTo>
                  <a:pt x="3828" y="991"/>
                  <a:pt x="2016" y="2392"/>
                  <a:pt x="1811" y="4135"/>
                </a:cubicBezTo>
                <a:cubicBezTo>
                  <a:pt x="786" y="4375"/>
                  <a:pt x="0" y="5127"/>
                  <a:pt x="0" y="6049"/>
                </a:cubicBezTo>
                <a:cubicBezTo>
                  <a:pt x="0" y="7109"/>
                  <a:pt x="1094" y="7997"/>
                  <a:pt x="2392" y="7997"/>
                </a:cubicBezTo>
                <a:cubicBezTo>
                  <a:pt x="2973" y="7997"/>
                  <a:pt x="3520" y="7826"/>
                  <a:pt x="3930" y="7519"/>
                </a:cubicBezTo>
                <a:cubicBezTo>
                  <a:pt x="4545" y="7826"/>
                  <a:pt x="5263" y="7997"/>
                  <a:pt x="6015" y="7997"/>
                </a:cubicBezTo>
                <a:cubicBezTo>
                  <a:pt x="6323" y="7997"/>
                  <a:pt x="6562" y="7963"/>
                  <a:pt x="6835" y="7929"/>
                </a:cubicBezTo>
                <a:cubicBezTo>
                  <a:pt x="7245" y="7963"/>
                  <a:pt x="7656" y="7997"/>
                  <a:pt x="8100" y="7997"/>
                </a:cubicBezTo>
                <a:cubicBezTo>
                  <a:pt x="9535" y="7997"/>
                  <a:pt x="10868" y="7758"/>
                  <a:pt x="11825" y="7348"/>
                </a:cubicBezTo>
                <a:cubicBezTo>
                  <a:pt x="12509" y="7758"/>
                  <a:pt x="13363" y="7997"/>
                  <a:pt x="14286" y="7997"/>
                </a:cubicBezTo>
                <a:cubicBezTo>
                  <a:pt x="14969" y="7997"/>
                  <a:pt x="15585" y="7861"/>
                  <a:pt x="16131" y="7656"/>
                </a:cubicBezTo>
                <a:cubicBezTo>
                  <a:pt x="16507" y="7861"/>
                  <a:pt x="16986" y="7997"/>
                  <a:pt x="17498" y="7997"/>
                </a:cubicBezTo>
                <a:cubicBezTo>
                  <a:pt x="18797" y="7997"/>
                  <a:pt x="19891" y="7109"/>
                  <a:pt x="19891" y="6049"/>
                </a:cubicBezTo>
                <a:cubicBezTo>
                  <a:pt x="19891" y="5263"/>
                  <a:pt x="19344" y="4614"/>
                  <a:pt x="18558" y="4306"/>
                </a:cubicBezTo>
                <a:cubicBezTo>
                  <a:pt x="18421" y="2461"/>
                  <a:pt x="16576" y="991"/>
                  <a:pt x="14320" y="991"/>
                </a:cubicBezTo>
                <a:cubicBezTo>
                  <a:pt x="13944" y="991"/>
                  <a:pt x="13602" y="1060"/>
                  <a:pt x="13295" y="1128"/>
                </a:cubicBezTo>
                <a:cubicBezTo>
                  <a:pt x="12611" y="444"/>
                  <a:pt x="11586" y="0"/>
                  <a:pt x="10458" y="0"/>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6904500" y="110859"/>
            <a:ext cx="923593" cy="371932"/>
          </a:xfrm>
          <a:custGeom>
            <a:avLst/>
            <a:gdLst/>
            <a:ahLst/>
            <a:cxnLst/>
            <a:rect l="l" t="t" r="r" b="b"/>
            <a:pathLst>
              <a:path w="30725" h="12373" extrusionOk="0">
                <a:moveTo>
                  <a:pt x="16131" y="1"/>
                </a:moveTo>
                <a:cubicBezTo>
                  <a:pt x="14252" y="1"/>
                  <a:pt x="12611" y="753"/>
                  <a:pt x="11586" y="1915"/>
                </a:cubicBezTo>
                <a:cubicBezTo>
                  <a:pt x="10868" y="1675"/>
                  <a:pt x="10082" y="1539"/>
                  <a:pt x="9296" y="1539"/>
                </a:cubicBezTo>
                <a:cubicBezTo>
                  <a:pt x="5878" y="1539"/>
                  <a:pt x="3110" y="3692"/>
                  <a:pt x="2768" y="6392"/>
                </a:cubicBezTo>
                <a:cubicBezTo>
                  <a:pt x="1162" y="6733"/>
                  <a:pt x="0" y="7930"/>
                  <a:pt x="0" y="9331"/>
                </a:cubicBezTo>
                <a:cubicBezTo>
                  <a:pt x="0" y="11005"/>
                  <a:pt x="1641" y="12372"/>
                  <a:pt x="3691" y="12372"/>
                </a:cubicBezTo>
                <a:cubicBezTo>
                  <a:pt x="4614" y="12372"/>
                  <a:pt x="5434" y="12099"/>
                  <a:pt x="6049" y="11655"/>
                </a:cubicBezTo>
                <a:cubicBezTo>
                  <a:pt x="7040" y="12099"/>
                  <a:pt x="8134" y="12372"/>
                  <a:pt x="9296" y="12372"/>
                </a:cubicBezTo>
                <a:cubicBezTo>
                  <a:pt x="9740" y="12372"/>
                  <a:pt x="10151" y="12304"/>
                  <a:pt x="10561" y="12270"/>
                </a:cubicBezTo>
                <a:cubicBezTo>
                  <a:pt x="11176" y="12304"/>
                  <a:pt x="11825" y="12372"/>
                  <a:pt x="12509" y="12372"/>
                </a:cubicBezTo>
                <a:cubicBezTo>
                  <a:pt x="14730" y="12372"/>
                  <a:pt x="16781" y="11962"/>
                  <a:pt x="18250" y="11347"/>
                </a:cubicBezTo>
                <a:cubicBezTo>
                  <a:pt x="19344" y="11962"/>
                  <a:pt x="20643" y="12372"/>
                  <a:pt x="22078" y="12372"/>
                </a:cubicBezTo>
                <a:cubicBezTo>
                  <a:pt x="23103" y="12372"/>
                  <a:pt x="24060" y="12167"/>
                  <a:pt x="24915" y="11826"/>
                </a:cubicBezTo>
                <a:cubicBezTo>
                  <a:pt x="25530" y="12167"/>
                  <a:pt x="26248" y="12372"/>
                  <a:pt x="27000" y="12372"/>
                </a:cubicBezTo>
                <a:cubicBezTo>
                  <a:pt x="29050" y="12372"/>
                  <a:pt x="30725" y="11005"/>
                  <a:pt x="30725" y="9331"/>
                </a:cubicBezTo>
                <a:cubicBezTo>
                  <a:pt x="30725" y="8135"/>
                  <a:pt x="29870" y="7109"/>
                  <a:pt x="28640" y="6631"/>
                </a:cubicBezTo>
                <a:cubicBezTo>
                  <a:pt x="28435" y="3794"/>
                  <a:pt x="25598" y="1539"/>
                  <a:pt x="22078" y="1539"/>
                </a:cubicBezTo>
                <a:cubicBezTo>
                  <a:pt x="21531" y="1539"/>
                  <a:pt x="21019" y="1641"/>
                  <a:pt x="20506" y="1709"/>
                </a:cubicBezTo>
                <a:cubicBezTo>
                  <a:pt x="19447" y="684"/>
                  <a:pt x="17909" y="1"/>
                  <a:pt x="16131" y="1"/>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4116750" y="-125760"/>
            <a:ext cx="761143" cy="309316"/>
          </a:xfrm>
          <a:custGeom>
            <a:avLst/>
            <a:gdLst/>
            <a:ahLst/>
            <a:cxnLst/>
            <a:rect l="l" t="t" r="r" b="b"/>
            <a:pathLst>
              <a:path w="23719" h="9639" extrusionOk="0">
                <a:moveTo>
                  <a:pt x="12441" y="1"/>
                </a:moveTo>
                <a:cubicBezTo>
                  <a:pt x="11005" y="1"/>
                  <a:pt x="9741" y="582"/>
                  <a:pt x="8920" y="1470"/>
                </a:cubicBezTo>
                <a:cubicBezTo>
                  <a:pt x="8374" y="1299"/>
                  <a:pt x="7793" y="1197"/>
                  <a:pt x="7177" y="1197"/>
                </a:cubicBezTo>
                <a:cubicBezTo>
                  <a:pt x="4546" y="1197"/>
                  <a:pt x="2393" y="2871"/>
                  <a:pt x="2119" y="4990"/>
                </a:cubicBezTo>
                <a:cubicBezTo>
                  <a:pt x="889" y="5264"/>
                  <a:pt x="0" y="6186"/>
                  <a:pt x="0" y="7280"/>
                </a:cubicBezTo>
                <a:cubicBezTo>
                  <a:pt x="0" y="8579"/>
                  <a:pt x="1265" y="9638"/>
                  <a:pt x="2837" y="9638"/>
                </a:cubicBezTo>
                <a:cubicBezTo>
                  <a:pt x="3555" y="9638"/>
                  <a:pt x="4170" y="9399"/>
                  <a:pt x="4683" y="9057"/>
                </a:cubicBezTo>
                <a:cubicBezTo>
                  <a:pt x="5400" y="9433"/>
                  <a:pt x="6255" y="9638"/>
                  <a:pt x="7177" y="9638"/>
                </a:cubicBezTo>
                <a:cubicBezTo>
                  <a:pt x="7519" y="9638"/>
                  <a:pt x="7827" y="9604"/>
                  <a:pt x="8134" y="9536"/>
                </a:cubicBezTo>
                <a:cubicBezTo>
                  <a:pt x="8613" y="9604"/>
                  <a:pt x="9125" y="9638"/>
                  <a:pt x="9638" y="9638"/>
                </a:cubicBezTo>
                <a:cubicBezTo>
                  <a:pt x="11381" y="9638"/>
                  <a:pt x="12953" y="9331"/>
                  <a:pt x="14081" y="8818"/>
                </a:cubicBezTo>
                <a:cubicBezTo>
                  <a:pt x="14935" y="9331"/>
                  <a:pt x="15927" y="9638"/>
                  <a:pt x="17054" y="9638"/>
                </a:cubicBezTo>
                <a:cubicBezTo>
                  <a:pt x="17840" y="9638"/>
                  <a:pt x="18558" y="9467"/>
                  <a:pt x="19242" y="9228"/>
                </a:cubicBezTo>
                <a:cubicBezTo>
                  <a:pt x="19686" y="9467"/>
                  <a:pt x="20233" y="9638"/>
                  <a:pt x="20848" y="9638"/>
                </a:cubicBezTo>
                <a:cubicBezTo>
                  <a:pt x="22420" y="9638"/>
                  <a:pt x="23719" y="8579"/>
                  <a:pt x="23719" y="7280"/>
                </a:cubicBezTo>
                <a:cubicBezTo>
                  <a:pt x="23719" y="6357"/>
                  <a:pt x="23069" y="5537"/>
                  <a:pt x="22113" y="5161"/>
                </a:cubicBezTo>
                <a:cubicBezTo>
                  <a:pt x="21942" y="2974"/>
                  <a:pt x="19754" y="1197"/>
                  <a:pt x="17054" y="1197"/>
                </a:cubicBezTo>
                <a:cubicBezTo>
                  <a:pt x="16610" y="1197"/>
                  <a:pt x="16200" y="1265"/>
                  <a:pt x="15824" y="1333"/>
                </a:cubicBezTo>
                <a:cubicBezTo>
                  <a:pt x="15004" y="547"/>
                  <a:pt x="13808" y="1"/>
                  <a:pt x="12441" y="1"/>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591663" y="984575"/>
            <a:ext cx="497275" cy="199950"/>
          </a:xfrm>
          <a:custGeom>
            <a:avLst/>
            <a:gdLst/>
            <a:ahLst/>
            <a:cxnLst/>
            <a:rect l="l" t="t" r="r" b="b"/>
            <a:pathLst>
              <a:path w="19891" h="7998" extrusionOk="0">
                <a:moveTo>
                  <a:pt x="10458" y="0"/>
                </a:moveTo>
                <a:cubicBezTo>
                  <a:pt x="9228" y="0"/>
                  <a:pt x="8168" y="479"/>
                  <a:pt x="7519" y="1230"/>
                </a:cubicBezTo>
                <a:cubicBezTo>
                  <a:pt x="7040" y="1094"/>
                  <a:pt x="6562" y="991"/>
                  <a:pt x="6015" y="991"/>
                </a:cubicBezTo>
                <a:cubicBezTo>
                  <a:pt x="3828" y="991"/>
                  <a:pt x="2016" y="2392"/>
                  <a:pt x="1811" y="4135"/>
                </a:cubicBezTo>
                <a:cubicBezTo>
                  <a:pt x="786" y="4375"/>
                  <a:pt x="0" y="5127"/>
                  <a:pt x="0" y="6049"/>
                </a:cubicBezTo>
                <a:cubicBezTo>
                  <a:pt x="0" y="7109"/>
                  <a:pt x="1094" y="7997"/>
                  <a:pt x="2392" y="7997"/>
                </a:cubicBezTo>
                <a:cubicBezTo>
                  <a:pt x="2973" y="7997"/>
                  <a:pt x="3520" y="7826"/>
                  <a:pt x="3930" y="7519"/>
                </a:cubicBezTo>
                <a:cubicBezTo>
                  <a:pt x="4545" y="7826"/>
                  <a:pt x="5263" y="7997"/>
                  <a:pt x="6015" y="7997"/>
                </a:cubicBezTo>
                <a:cubicBezTo>
                  <a:pt x="6323" y="7997"/>
                  <a:pt x="6562" y="7963"/>
                  <a:pt x="6835" y="7929"/>
                </a:cubicBezTo>
                <a:cubicBezTo>
                  <a:pt x="7245" y="7963"/>
                  <a:pt x="7656" y="7997"/>
                  <a:pt x="8100" y="7997"/>
                </a:cubicBezTo>
                <a:cubicBezTo>
                  <a:pt x="9535" y="7997"/>
                  <a:pt x="10868" y="7758"/>
                  <a:pt x="11825" y="7348"/>
                </a:cubicBezTo>
                <a:cubicBezTo>
                  <a:pt x="12509" y="7758"/>
                  <a:pt x="13363" y="7997"/>
                  <a:pt x="14286" y="7997"/>
                </a:cubicBezTo>
                <a:cubicBezTo>
                  <a:pt x="14969" y="7997"/>
                  <a:pt x="15585" y="7861"/>
                  <a:pt x="16131" y="7656"/>
                </a:cubicBezTo>
                <a:cubicBezTo>
                  <a:pt x="16507" y="7861"/>
                  <a:pt x="16986" y="7997"/>
                  <a:pt x="17498" y="7997"/>
                </a:cubicBezTo>
                <a:cubicBezTo>
                  <a:pt x="18797" y="7997"/>
                  <a:pt x="19891" y="7109"/>
                  <a:pt x="19891" y="6049"/>
                </a:cubicBezTo>
                <a:cubicBezTo>
                  <a:pt x="19891" y="5263"/>
                  <a:pt x="19344" y="4614"/>
                  <a:pt x="18558" y="4306"/>
                </a:cubicBezTo>
                <a:cubicBezTo>
                  <a:pt x="18421" y="2461"/>
                  <a:pt x="16576" y="991"/>
                  <a:pt x="14320" y="991"/>
                </a:cubicBezTo>
                <a:cubicBezTo>
                  <a:pt x="13944" y="991"/>
                  <a:pt x="13602" y="1060"/>
                  <a:pt x="13295" y="1128"/>
                </a:cubicBezTo>
                <a:cubicBezTo>
                  <a:pt x="12611" y="444"/>
                  <a:pt x="11586" y="0"/>
                  <a:pt x="10458" y="0"/>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811477" y="1708454"/>
            <a:ext cx="117645" cy="209147"/>
          </a:xfrm>
          <a:custGeom>
            <a:avLst/>
            <a:gdLst/>
            <a:ahLst/>
            <a:cxnLst/>
            <a:rect l="l" t="t" r="r" b="b"/>
            <a:pathLst>
              <a:path w="3521" h="6260" extrusionOk="0">
                <a:moveTo>
                  <a:pt x="1436" y="0"/>
                </a:moveTo>
                <a:cubicBezTo>
                  <a:pt x="1436" y="0"/>
                  <a:pt x="1436" y="2"/>
                  <a:pt x="1436" y="5"/>
                </a:cubicBezTo>
                <a:cubicBezTo>
                  <a:pt x="1470" y="586"/>
                  <a:pt x="1402" y="1030"/>
                  <a:pt x="1333" y="1338"/>
                </a:cubicBezTo>
                <a:cubicBezTo>
                  <a:pt x="1196" y="1816"/>
                  <a:pt x="1094" y="2261"/>
                  <a:pt x="752" y="2637"/>
                </a:cubicBezTo>
                <a:cubicBezTo>
                  <a:pt x="479" y="2910"/>
                  <a:pt x="205" y="3081"/>
                  <a:pt x="0" y="3149"/>
                </a:cubicBezTo>
                <a:cubicBezTo>
                  <a:pt x="240" y="3149"/>
                  <a:pt x="752" y="3218"/>
                  <a:pt x="1162" y="3628"/>
                </a:cubicBezTo>
                <a:cubicBezTo>
                  <a:pt x="1436" y="3901"/>
                  <a:pt x="1538" y="4209"/>
                  <a:pt x="1675" y="4721"/>
                </a:cubicBezTo>
                <a:cubicBezTo>
                  <a:pt x="1914" y="5576"/>
                  <a:pt x="1880" y="6259"/>
                  <a:pt x="1914" y="6259"/>
                </a:cubicBezTo>
                <a:cubicBezTo>
                  <a:pt x="1983" y="6259"/>
                  <a:pt x="2017" y="5405"/>
                  <a:pt x="2153" y="4311"/>
                </a:cubicBezTo>
                <a:cubicBezTo>
                  <a:pt x="2222" y="3799"/>
                  <a:pt x="2324" y="3594"/>
                  <a:pt x="2461" y="3389"/>
                </a:cubicBezTo>
                <a:cubicBezTo>
                  <a:pt x="2769" y="2910"/>
                  <a:pt x="3247" y="2739"/>
                  <a:pt x="3520" y="2637"/>
                </a:cubicBezTo>
                <a:cubicBezTo>
                  <a:pt x="3247" y="2602"/>
                  <a:pt x="2734" y="2500"/>
                  <a:pt x="2358" y="2158"/>
                </a:cubicBezTo>
                <a:cubicBezTo>
                  <a:pt x="1532" y="1431"/>
                  <a:pt x="1441" y="0"/>
                  <a:pt x="1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8563463" y="1444829"/>
            <a:ext cx="145044" cy="257090"/>
          </a:xfrm>
          <a:custGeom>
            <a:avLst/>
            <a:gdLst/>
            <a:ahLst/>
            <a:cxnLst/>
            <a:rect l="l" t="t" r="r" b="b"/>
            <a:pathLst>
              <a:path w="4341" h="7695" extrusionOk="0">
                <a:moveTo>
                  <a:pt x="1777" y="1"/>
                </a:moveTo>
                <a:cubicBezTo>
                  <a:pt x="1777" y="1"/>
                  <a:pt x="1777" y="2"/>
                  <a:pt x="1777" y="5"/>
                </a:cubicBezTo>
                <a:cubicBezTo>
                  <a:pt x="1811" y="723"/>
                  <a:pt x="1709" y="1270"/>
                  <a:pt x="1641" y="1645"/>
                </a:cubicBezTo>
                <a:cubicBezTo>
                  <a:pt x="1504" y="2226"/>
                  <a:pt x="1367" y="2773"/>
                  <a:pt x="923" y="3252"/>
                </a:cubicBezTo>
                <a:cubicBezTo>
                  <a:pt x="615" y="3594"/>
                  <a:pt x="239" y="3764"/>
                  <a:pt x="0" y="3867"/>
                </a:cubicBezTo>
                <a:cubicBezTo>
                  <a:pt x="308" y="3867"/>
                  <a:pt x="957" y="3969"/>
                  <a:pt x="1436" y="4448"/>
                </a:cubicBezTo>
                <a:cubicBezTo>
                  <a:pt x="1777" y="4790"/>
                  <a:pt x="1880" y="5166"/>
                  <a:pt x="2051" y="5815"/>
                </a:cubicBezTo>
                <a:cubicBezTo>
                  <a:pt x="2329" y="6743"/>
                  <a:pt x="2328" y="7531"/>
                  <a:pt x="2375" y="7672"/>
                </a:cubicBezTo>
                <a:lnTo>
                  <a:pt x="2375" y="7672"/>
                </a:lnTo>
                <a:cubicBezTo>
                  <a:pt x="2434" y="7515"/>
                  <a:pt x="2479" y="6551"/>
                  <a:pt x="2666" y="5302"/>
                </a:cubicBezTo>
                <a:cubicBezTo>
                  <a:pt x="2768" y="4653"/>
                  <a:pt x="2871" y="4414"/>
                  <a:pt x="3042" y="4175"/>
                </a:cubicBezTo>
                <a:cubicBezTo>
                  <a:pt x="3418" y="3594"/>
                  <a:pt x="3999" y="3354"/>
                  <a:pt x="4341" y="3252"/>
                </a:cubicBezTo>
                <a:cubicBezTo>
                  <a:pt x="3999" y="3183"/>
                  <a:pt x="3384" y="3081"/>
                  <a:pt x="2905" y="2637"/>
                </a:cubicBezTo>
                <a:cubicBezTo>
                  <a:pt x="1875" y="1739"/>
                  <a:pt x="1782" y="1"/>
                  <a:pt x="1777" y="1"/>
                </a:cubicBezTo>
                <a:close/>
                <a:moveTo>
                  <a:pt x="2375" y="7672"/>
                </a:moveTo>
                <a:cubicBezTo>
                  <a:pt x="2370" y="7687"/>
                  <a:pt x="2364" y="7695"/>
                  <a:pt x="2358" y="7695"/>
                </a:cubicBezTo>
                <a:lnTo>
                  <a:pt x="2392" y="7695"/>
                </a:lnTo>
                <a:cubicBezTo>
                  <a:pt x="2386" y="7695"/>
                  <a:pt x="2380" y="7687"/>
                  <a:pt x="2375" y="76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8619479" y="540264"/>
            <a:ext cx="75412" cy="132537"/>
          </a:xfrm>
          <a:custGeom>
            <a:avLst/>
            <a:gdLst/>
            <a:ahLst/>
            <a:cxnLst/>
            <a:rect l="l" t="t" r="r" b="b"/>
            <a:pathLst>
              <a:path w="2257" h="3967" extrusionOk="0">
                <a:moveTo>
                  <a:pt x="923" y="1"/>
                </a:moveTo>
                <a:cubicBezTo>
                  <a:pt x="923" y="1"/>
                  <a:pt x="923" y="1"/>
                  <a:pt x="923" y="2"/>
                </a:cubicBezTo>
                <a:cubicBezTo>
                  <a:pt x="923" y="378"/>
                  <a:pt x="889" y="651"/>
                  <a:pt x="821" y="856"/>
                </a:cubicBezTo>
                <a:cubicBezTo>
                  <a:pt x="752" y="1164"/>
                  <a:pt x="718" y="1437"/>
                  <a:pt x="479" y="1676"/>
                </a:cubicBezTo>
                <a:cubicBezTo>
                  <a:pt x="308" y="1847"/>
                  <a:pt x="137" y="1950"/>
                  <a:pt x="0" y="1984"/>
                </a:cubicBezTo>
                <a:cubicBezTo>
                  <a:pt x="171" y="1984"/>
                  <a:pt x="479" y="2052"/>
                  <a:pt x="752" y="2292"/>
                </a:cubicBezTo>
                <a:cubicBezTo>
                  <a:pt x="923" y="2462"/>
                  <a:pt x="991" y="2667"/>
                  <a:pt x="1060" y="3009"/>
                </a:cubicBezTo>
                <a:cubicBezTo>
                  <a:pt x="1197" y="3522"/>
                  <a:pt x="1197" y="3966"/>
                  <a:pt x="1231" y="3966"/>
                </a:cubicBezTo>
                <a:cubicBezTo>
                  <a:pt x="1265" y="3966"/>
                  <a:pt x="1265" y="3454"/>
                  <a:pt x="1367" y="2736"/>
                </a:cubicBezTo>
                <a:cubicBezTo>
                  <a:pt x="1402" y="2428"/>
                  <a:pt x="1470" y="2292"/>
                  <a:pt x="1572" y="2155"/>
                </a:cubicBezTo>
                <a:cubicBezTo>
                  <a:pt x="1743" y="1847"/>
                  <a:pt x="2051" y="1745"/>
                  <a:pt x="2256" y="1676"/>
                </a:cubicBezTo>
                <a:cubicBezTo>
                  <a:pt x="2051" y="1642"/>
                  <a:pt x="1743" y="1608"/>
                  <a:pt x="1504" y="1369"/>
                </a:cubicBezTo>
                <a:cubicBezTo>
                  <a:pt x="967" y="899"/>
                  <a:pt x="925" y="1"/>
                  <a:pt x="9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748883" y="271811"/>
            <a:ext cx="75412" cy="132537"/>
          </a:xfrm>
          <a:custGeom>
            <a:avLst/>
            <a:gdLst/>
            <a:ahLst/>
            <a:cxnLst/>
            <a:rect l="l" t="t" r="r" b="b"/>
            <a:pathLst>
              <a:path w="2257" h="3967" extrusionOk="0">
                <a:moveTo>
                  <a:pt x="923" y="1"/>
                </a:moveTo>
                <a:cubicBezTo>
                  <a:pt x="923" y="1"/>
                  <a:pt x="923" y="1"/>
                  <a:pt x="923" y="2"/>
                </a:cubicBezTo>
                <a:cubicBezTo>
                  <a:pt x="923" y="378"/>
                  <a:pt x="889" y="651"/>
                  <a:pt x="821" y="856"/>
                </a:cubicBezTo>
                <a:cubicBezTo>
                  <a:pt x="752" y="1164"/>
                  <a:pt x="684" y="1437"/>
                  <a:pt x="479" y="1676"/>
                </a:cubicBezTo>
                <a:cubicBezTo>
                  <a:pt x="308" y="1847"/>
                  <a:pt x="103" y="1950"/>
                  <a:pt x="1" y="1984"/>
                </a:cubicBezTo>
                <a:cubicBezTo>
                  <a:pt x="171" y="2018"/>
                  <a:pt x="479" y="2052"/>
                  <a:pt x="752" y="2291"/>
                </a:cubicBezTo>
                <a:cubicBezTo>
                  <a:pt x="923" y="2462"/>
                  <a:pt x="957" y="2667"/>
                  <a:pt x="1060" y="3009"/>
                </a:cubicBezTo>
                <a:cubicBezTo>
                  <a:pt x="1197" y="3556"/>
                  <a:pt x="1197" y="3966"/>
                  <a:pt x="1231" y="3966"/>
                </a:cubicBezTo>
                <a:cubicBezTo>
                  <a:pt x="1265" y="3966"/>
                  <a:pt x="1265" y="3453"/>
                  <a:pt x="1368" y="2736"/>
                </a:cubicBezTo>
                <a:cubicBezTo>
                  <a:pt x="1402" y="2428"/>
                  <a:pt x="1470" y="2291"/>
                  <a:pt x="1538" y="2155"/>
                </a:cubicBezTo>
                <a:cubicBezTo>
                  <a:pt x="1744" y="1847"/>
                  <a:pt x="2051" y="1745"/>
                  <a:pt x="2256" y="1676"/>
                </a:cubicBezTo>
                <a:cubicBezTo>
                  <a:pt x="2051" y="1676"/>
                  <a:pt x="1744" y="1608"/>
                  <a:pt x="1504" y="1369"/>
                </a:cubicBezTo>
                <a:cubicBezTo>
                  <a:pt x="967" y="899"/>
                  <a:pt x="925" y="1"/>
                  <a:pt x="9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74240" y="92164"/>
            <a:ext cx="915316" cy="371945"/>
          </a:xfrm>
          <a:custGeom>
            <a:avLst/>
            <a:gdLst/>
            <a:ahLst/>
            <a:cxnLst/>
            <a:rect l="l" t="t" r="r" b="b"/>
            <a:pathLst>
              <a:path w="23719" h="9639" extrusionOk="0">
                <a:moveTo>
                  <a:pt x="12441" y="1"/>
                </a:moveTo>
                <a:cubicBezTo>
                  <a:pt x="11005" y="1"/>
                  <a:pt x="9741" y="582"/>
                  <a:pt x="8920" y="1470"/>
                </a:cubicBezTo>
                <a:cubicBezTo>
                  <a:pt x="8374" y="1299"/>
                  <a:pt x="7793" y="1197"/>
                  <a:pt x="7177" y="1197"/>
                </a:cubicBezTo>
                <a:cubicBezTo>
                  <a:pt x="4546" y="1197"/>
                  <a:pt x="2393" y="2871"/>
                  <a:pt x="2119" y="4990"/>
                </a:cubicBezTo>
                <a:cubicBezTo>
                  <a:pt x="889" y="5264"/>
                  <a:pt x="0" y="6186"/>
                  <a:pt x="0" y="7280"/>
                </a:cubicBezTo>
                <a:cubicBezTo>
                  <a:pt x="0" y="8579"/>
                  <a:pt x="1265" y="9638"/>
                  <a:pt x="2837" y="9638"/>
                </a:cubicBezTo>
                <a:cubicBezTo>
                  <a:pt x="3555" y="9638"/>
                  <a:pt x="4170" y="9399"/>
                  <a:pt x="4683" y="9057"/>
                </a:cubicBezTo>
                <a:cubicBezTo>
                  <a:pt x="5400" y="9433"/>
                  <a:pt x="6255" y="9638"/>
                  <a:pt x="7177" y="9638"/>
                </a:cubicBezTo>
                <a:cubicBezTo>
                  <a:pt x="7519" y="9638"/>
                  <a:pt x="7827" y="9604"/>
                  <a:pt x="8134" y="9536"/>
                </a:cubicBezTo>
                <a:cubicBezTo>
                  <a:pt x="8613" y="9604"/>
                  <a:pt x="9125" y="9638"/>
                  <a:pt x="9638" y="9638"/>
                </a:cubicBezTo>
                <a:cubicBezTo>
                  <a:pt x="11381" y="9638"/>
                  <a:pt x="12953" y="9331"/>
                  <a:pt x="14081" y="8818"/>
                </a:cubicBezTo>
                <a:cubicBezTo>
                  <a:pt x="14935" y="9331"/>
                  <a:pt x="15927" y="9638"/>
                  <a:pt x="17054" y="9638"/>
                </a:cubicBezTo>
                <a:cubicBezTo>
                  <a:pt x="17840" y="9638"/>
                  <a:pt x="18558" y="9467"/>
                  <a:pt x="19242" y="9228"/>
                </a:cubicBezTo>
                <a:cubicBezTo>
                  <a:pt x="19686" y="9467"/>
                  <a:pt x="20233" y="9638"/>
                  <a:pt x="20848" y="9638"/>
                </a:cubicBezTo>
                <a:cubicBezTo>
                  <a:pt x="22420" y="9638"/>
                  <a:pt x="23719" y="8579"/>
                  <a:pt x="23719" y="7280"/>
                </a:cubicBezTo>
                <a:cubicBezTo>
                  <a:pt x="23719" y="6357"/>
                  <a:pt x="23069" y="5537"/>
                  <a:pt x="22113" y="5161"/>
                </a:cubicBezTo>
                <a:cubicBezTo>
                  <a:pt x="21942" y="2974"/>
                  <a:pt x="19754" y="1197"/>
                  <a:pt x="17054" y="1197"/>
                </a:cubicBezTo>
                <a:cubicBezTo>
                  <a:pt x="16610" y="1197"/>
                  <a:pt x="16200" y="1265"/>
                  <a:pt x="15824" y="1333"/>
                </a:cubicBezTo>
                <a:cubicBezTo>
                  <a:pt x="15004" y="547"/>
                  <a:pt x="13808" y="1"/>
                  <a:pt x="12441" y="1"/>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flipH="1">
            <a:off x="1901758" y="331552"/>
            <a:ext cx="75412" cy="132537"/>
          </a:xfrm>
          <a:custGeom>
            <a:avLst/>
            <a:gdLst/>
            <a:ahLst/>
            <a:cxnLst/>
            <a:rect l="l" t="t" r="r" b="b"/>
            <a:pathLst>
              <a:path w="2257" h="3967" extrusionOk="0">
                <a:moveTo>
                  <a:pt x="923" y="1"/>
                </a:moveTo>
                <a:cubicBezTo>
                  <a:pt x="923" y="1"/>
                  <a:pt x="923" y="1"/>
                  <a:pt x="923" y="2"/>
                </a:cubicBezTo>
                <a:cubicBezTo>
                  <a:pt x="923" y="378"/>
                  <a:pt x="889" y="651"/>
                  <a:pt x="821" y="856"/>
                </a:cubicBezTo>
                <a:cubicBezTo>
                  <a:pt x="752" y="1164"/>
                  <a:pt x="718" y="1437"/>
                  <a:pt x="479" y="1676"/>
                </a:cubicBezTo>
                <a:cubicBezTo>
                  <a:pt x="308" y="1847"/>
                  <a:pt x="137" y="1950"/>
                  <a:pt x="0" y="1984"/>
                </a:cubicBezTo>
                <a:cubicBezTo>
                  <a:pt x="171" y="1984"/>
                  <a:pt x="479" y="2052"/>
                  <a:pt x="752" y="2292"/>
                </a:cubicBezTo>
                <a:cubicBezTo>
                  <a:pt x="923" y="2462"/>
                  <a:pt x="991" y="2667"/>
                  <a:pt x="1060" y="3009"/>
                </a:cubicBezTo>
                <a:cubicBezTo>
                  <a:pt x="1197" y="3522"/>
                  <a:pt x="1197" y="3966"/>
                  <a:pt x="1231" y="3966"/>
                </a:cubicBezTo>
                <a:cubicBezTo>
                  <a:pt x="1265" y="3966"/>
                  <a:pt x="1265" y="3454"/>
                  <a:pt x="1367" y="2736"/>
                </a:cubicBezTo>
                <a:cubicBezTo>
                  <a:pt x="1402" y="2428"/>
                  <a:pt x="1470" y="2292"/>
                  <a:pt x="1572" y="2155"/>
                </a:cubicBezTo>
                <a:cubicBezTo>
                  <a:pt x="1743" y="1847"/>
                  <a:pt x="2051" y="1745"/>
                  <a:pt x="2256" y="1676"/>
                </a:cubicBezTo>
                <a:cubicBezTo>
                  <a:pt x="2051" y="1642"/>
                  <a:pt x="1743" y="1608"/>
                  <a:pt x="1504" y="1369"/>
                </a:cubicBezTo>
                <a:cubicBezTo>
                  <a:pt x="967" y="899"/>
                  <a:pt x="925" y="1"/>
                  <a:pt x="9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flipH="1">
            <a:off x="1658879" y="110848"/>
            <a:ext cx="75412" cy="132537"/>
          </a:xfrm>
          <a:custGeom>
            <a:avLst/>
            <a:gdLst/>
            <a:ahLst/>
            <a:cxnLst/>
            <a:rect l="l" t="t" r="r" b="b"/>
            <a:pathLst>
              <a:path w="2257" h="3967" extrusionOk="0">
                <a:moveTo>
                  <a:pt x="923" y="1"/>
                </a:moveTo>
                <a:cubicBezTo>
                  <a:pt x="923" y="1"/>
                  <a:pt x="923" y="1"/>
                  <a:pt x="923" y="2"/>
                </a:cubicBezTo>
                <a:cubicBezTo>
                  <a:pt x="923" y="378"/>
                  <a:pt x="889" y="651"/>
                  <a:pt x="821" y="856"/>
                </a:cubicBezTo>
                <a:cubicBezTo>
                  <a:pt x="752" y="1164"/>
                  <a:pt x="684" y="1437"/>
                  <a:pt x="479" y="1676"/>
                </a:cubicBezTo>
                <a:cubicBezTo>
                  <a:pt x="308" y="1847"/>
                  <a:pt x="103" y="1950"/>
                  <a:pt x="1" y="1984"/>
                </a:cubicBezTo>
                <a:cubicBezTo>
                  <a:pt x="171" y="2018"/>
                  <a:pt x="479" y="2052"/>
                  <a:pt x="752" y="2291"/>
                </a:cubicBezTo>
                <a:cubicBezTo>
                  <a:pt x="923" y="2462"/>
                  <a:pt x="957" y="2667"/>
                  <a:pt x="1060" y="3009"/>
                </a:cubicBezTo>
                <a:cubicBezTo>
                  <a:pt x="1197" y="3556"/>
                  <a:pt x="1197" y="3966"/>
                  <a:pt x="1231" y="3966"/>
                </a:cubicBezTo>
                <a:cubicBezTo>
                  <a:pt x="1265" y="3966"/>
                  <a:pt x="1265" y="3453"/>
                  <a:pt x="1368" y="2736"/>
                </a:cubicBezTo>
                <a:cubicBezTo>
                  <a:pt x="1402" y="2428"/>
                  <a:pt x="1470" y="2291"/>
                  <a:pt x="1538" y="2155"/>
                </a:cubicBezTo>
                <a:cubicBezTo>
                  <a:pt x="1744" y="1847"/>
                  <a:pt x="2051" y="1745"/>
                  <a:pt x="2256" y="1676"/>
                </a:cubicBezTo>
                <a:cubicBezTo>
                  <a:pt x="2051" y="1676"/>
                  <a:pt x="1744" y="1608"/>
                  <a:pt x="1504" y="1369"/>
                </a:cubicBezTo>
                <a:cubicBezTo>
                  <a:pt x="967" y="899"/>
                  <a:pt x="925" y="1"/>
                  <a:pt x="9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flipH="1">
            <a:off x="5705100" y="305404"/>
            <a:ext cx="117645" cy="209147"/>
          </a:xfrm>
          <a:custGeom>
            <a:avLst/>
            <a:gdLst/>
            <a:ahLst/>
            <a:cxnLst/>
            <a:rect l="l" t="t" r="r" b="b"/>
            <a:pathLst>
              <a:path w="3521" h="6260" extrusionOk="0">
                <a:moveTo>
                  <a:pt x="1436" y="0"/>
                </a:moveTo>
                <a:cubicBezTo>
                  <a:pt x="1436" y="0"/>
                  <a:pt x="1436" y="2"/>
                  <a:pt x="1436" y="5"/>
                </a:cubicBezTo>
                <a:cubicBezTo>
                  <a:pt x="1470" y="586"/>
                  <a:pt x="1402" y="1030"/>
                  <a:pt x="1333" y="1338"/>
                </a:cubicBezTo>
                <a:cubicBezTo>
                  <a:pt x="1196" y="1816"/>
                  <a:pt x="1094" y="2261"/>
                  <a:pt x="752" y="2637"/>
                </a:cubicBezTo>
                <a:cubicBezTo>
                  <a:pt x="479" y="2910"/>
                  <a:pt x="205" y="3081"/>
                  <a:pt x="0" y="3149"/>
                </a:cubicBezTo>
                <a:cubicBezTo>
                  <a:pt x="240" y="3149"/>
                  <a:pt x="752" y="3218"/>
                  <a:pt x="1162" y="3628"/>
                </a:cubicBezTo>
                <a:cubicBezTo>
                  <a:pt x="1436" y="3901"/>
                  <a:pt x="1538" y="4209"/>
                  <a:pt x="1675" y="4721"/>
                </a:cubicBezTo>
                <a:cubicBezTo>
                  <a:pt x="1914" y="5576"/>
                  <a:pt x="1880" y="6259"/>
                  <a:pt x="1914" y="6259"/>
                </a:cubicBezTo>
                <a:cubicBezTo>
                  <a:pt x="1983" y="6259"/>
                  <a:pt x="2017" y="5405"/>
                  <a:pt x="2153" y="4311"/>
                </a:cubicBezTo>
                <a:cubicBezTo>
                  <a:pt x="2222" y="3799"/>
                  <a:pt x="2324" y="3594"/>
                  <a:pt x="2461" y="3389"/>
                </a:cubicBezTo>
                <a:cubicBezTo>
                  <a:pt x="2769" y="2910"/>
                  <a:pt x="3247" y="2739"/>
                  <a:pt x="3520" y="2637"/>
                </a:cubicBezTo>
                <a:cubicBezTo>
                  <a:pt x="3247" y="2602"/>
                  <a:pt x="2734" y="2500"/>
                  <a:pt x="2358" y="2158"/>
                </a:cubicBezTo>
                <a:cubicBezTo>
                  <a:pt x="1532" y="1431"/>
                  <a:pt x="1441" y="0"/>
                  <a:pt x="1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flipH="1">
            <a:off x="5968079" y="148679"/>
            <a:ext cx="145044" cy="257090"/>
          </a:xfrm>
          <a:custGeom>
            <a:avLst/>
            <a:gdLst/>
            <a:ahLst/>
            <a:cxnLst/>
            <a:rect l="l" t="t" r="r" b="b"/>
            <a:pathLst>
              <a:path w="4341" h="7695" extrusionOk="0">
                <a:moveTo>
                  <a:pt x="1777" y="1"/>
                </a:moveTo>
                <a:cubicBezTo>
                  <a:pt x="1777" y="1"/>
                  <a:pt x="1777" y="2"/>
                  <a:pt x="1777" y="5"/>
                </a:cubicBezTo>
                <a:cubicBezTo>
                  <a:pt x="1811" y="723"/>
                  <a:pt x="1709" y="1270"/>
                  <a:pt x="1641" y="1645"/>
                </a:cubicBezTo>
                <a:cubicBezTo>
                  <a:pt x="1504" y="2226"/>
                  <a:pt x="1367" y="2773"/>
                  <a:pt x="923" y="3252"/>
                </a:cubicBezTo>
                <a:cubicBezTo>
                  <a:pt x="615" y="3594"/>
                  <a:pt x="239" y="3764"/>
                  <a:pt x="0" y="3867"/>
                </a:cubicBezTo>
                <a:cubicBezTo>
                  <a:pt x="308" y="3867"/>
                  <a:pt x="957" y="3969"/>
                  <a:pt x="1436" y="4448"/>
                </a:cubicBezTo>
                <a:cubicBezTo>
                  <a:pt x="1777" y="4790"/>
                  <a:pt x="1880" y="5166"/>
                  <a:pt x="2051" y="5815"/>
                </a:cubicBezTo>
                <a:cubicBezTo>
                  <a:pt x="2329" y="6743"/>
                  <a:pt x="2328" y="7531"/>
                  <a:pt x="2375" y="7672"/>
                </a:cubicBezTo>
                <a:lnTo>
                  <a:pt x="2375" y="7672"/>
                </a:lnTo>
                <a:cubicBezTo>
                  <a:pt x="2434" y="7515"/>
                  <a:pt x="2479" y="6551"/>
                  <a:pt x="2666" y="5302"/>
                </a:cubicBezTo>
                <a:cubicBezTo>
                  <a:pt x="2768" y="4653"/>
                  <a:pt x="2871" y="4414"/>
                  <a:pt x="3042" y="4175"/>
                </a:cubicBezTo>
                <a:cubicBezTo>
                  <a:pt x="3418" y="3594"/>
                  <a:pt x="3999" y="3354"/>
                  <a:pt x="4341" y="3252"/>
                </a:cubicBezTo>
                <a:cubicBezTo>
                  <a:pt x="3999" y="3183"/>
                  <a:pt x="3384" y="3081"/>
                  <a:pt x="2905" y="2637"/>
                </a:cubicBezTo>
                <a:cubicBezTo>
                  <a:pt x="1875" y="1739"/>
                  <a:pt x="1782" y="1"/>
                  <a:pt x="1777" y="1"/>
                </a:cubicBezTo>
                <a:close/>
                <a:moveTo>
                  <a:pt x="2375" y="7672"/>
                </a:moveTo>
                <a:cubicBezTo>
                  <a:pt x="2370" y="7687"/>
                  <a:pt x="2364" y="7695"/>
                  <a:pt x="2358" y="7695"/>
                </a:cubicBezTo>
                <a:lnTo>
                  <a:pt x="2392" y="7695"/>
                </a:lnTo>
                <a:cubicBezTo>
                  <a:pt x="2386" y="7695"/>
                  <a:pt x="2380" y="7687"/>
                  <a:pt x="2375" y="76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3"/>
        <p:cNvGrpSpPr/>
        <p:nvPr/>
      </p:nvGrpSpPr>
      <p:grpSpPr>
        <a:xfrm>
          <a:off x="0" y="0"/>
          <a:ext cx="0" cy="0"/>
          <a:chOff x="0" y="0"/>
          <a:chExt cx="0" cy="0"/>
        </a:xfrm>
      </p:grpSpPr>
      <p:sp>
        <p:nvSpPr>
          <p:cNvPr id="84" name="Google Shape;84;p5"/>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85" name="Google Shape;85;p5"/>
          <p:cNvSpPr txBox="1">
            <a:spLocks noGrp="1"/>
          </p:cNvSpPr>
          <p:nvPr>
            <p:ph type="body" idx="1"/>
          </p:nvPr>
        </p:nvSpPr>
        <p:spPr>
          <a:xfrm>
            <a:off x="1169893" y="2724301"/>
            <a:ext cx="3194100" cy="11220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86" name="Google Shape;86;p5"/>
          <p:cNvSpPr txBox="1">
            <a:spLocks noGrp="1"/>
          </p:cNvSpPr>
          <p:nvPr>
            <p:ph type="body" idx="2"/>
          </p:nvPr>
        </p:nvSpPr>
        <p:spPr>
          <a:xfrm>
            <a:off x="4780007" y="2724301"/>
            <a:ext cx="3194100" cy="11220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87" name="Google Shape;87;p5"/>
          <p:cNvSpPr txBox="1">
            <a:spLocks noGrp="1"/>
          </p:cNvSpPr>
          <p:nvPr>
            <p:ph type="title" idx="3"/>
          </p:nvPr>
        </p:nvSpPr>
        <p:spPr>
          <a:xfrm>
            <a:off x="1169896" y="2374200"/>
            <a:ext cx="3194100" cy="518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600"/>
            </a:lvl1pPr>
            <a:lvl2pPr lvl="1" rtl="0">
              <a:spcBef>
                <a:spcPts val="0"/>
              </a:spcBef>
              <a:spcAft>
                <a:spcPts val="0"/>
              </a:spcAft>
              <a:buSzPts val="2400"/>
              <a:buNone/>
              <a:defRPr sz="2400">
                <a:latin typeface="NanumGothic"/>
                <a:ea typeface="NanumGothic"/>
                <a:cs typeface="NanumGothic"/>
                <a:sym typeface="Nanum Gothic"/>
              </a:defRPr>
            </a:lvl2pPr>
            <a:lvl3pPr lvl="2" rtl="0">
              <a:spcBef>
                <a:spcPts val="0"/>
              </a:spcBef>
              <a:spcAft>
                <a:spcPts val="0"/>
              </a:spcAft>
              <a:buSzPts val="2400"/>
              <a:buNone/>
              <a:defRPr sz="2400">
                <a:latin typeface="NanumGothic"/>
                <a:ea typeface="NanumGothic"/>
                <a:cs typeface="NanumGothic"/>
                <a:sym typeface="Nanum Gothic"/>
              </a:defRPr>
            </a:lvl3pPr>
            <a:lvl4pPr lvl="3" rtl="0">
              <a:spcBef>
                <a:spcPts val="0"/>
              </a:spcBef>
              <a:spcAft>
                <a:spcPts val="0"/>
              </a:spcAft>
              <a:buSzPts val="2400"/>
              <a:buNone/>
              <a:defRPr sz="2400">
                <a:latin typeface="NanumGothic"/>
                <a:ea typeface="NanumGothic"/>
                <a:cs typeface="NanumGothic"/>
                <a:sym typeface="Nanum Gothic"/>
              </a:defRPr>
            </a:lvl4pPr>
            <a:lvl5pPr lvl="4" rtl="0">
              <a:spcBef>
                <a:spcPts val="0"/>
              </a:spcBef>
              <a:spcAft>
                <a:spcPts val="0"/>
              </a:spcAft>
              <a:buSzPts val="2400"/>
              <a:buNone/>
              <a:defRPr sz="2400">
                <a:latin typeface="NanumGothic"/>
                <a:ea typeface="NanumGothic"/>
                <a:cs typeface="NanumGothic"/>
                <a:sym typeface="Nanum Gothic"/>
              </a:defRPr>
            </a:lvl5pPr>
            <a:lvl6pPr lvl="5" rtl="0">
              <a:spcBef>
                <a:spcPts val="0"/>
              </a:spcBef>
              <a:spcAft>
                <a:spcPts val="0"/>
              </a:spcAft>
              <a:buSzPts val="2400"/>
              <a:buNone/>
              <a:defRPr sz="2400">
                <a:latin typeface="NanumGothic"/>
                <a:ea typeface="NanumGothic"/>
                <a:cs typeface="NanumGothic"/>
                <a:sym typeface="Nanum Gothic"/>
              </a:defRPr>
            </a:lvl6pPr>
            <a:lvl7pPr lvl="6" rtl="0">
              <a:spcBef>
                <a:spcPts val="0"/>
              </a:spcBef>
              <a:spcAft>
                <a:spcPts val="0"/>
              </a:spcAft>
              <a:buSzPts val="2400"/>
              <a:buNone/>
              <a:defRPr sz="2400">
                <a:latin typeface="NanumGothic"/>
                <a:ea typeface="NanumGothic"/>
                <a:cs typeface="NanumGothic"/>
                <a:sym typeface="Nanum Gothic"/>
              </a:defRPr>
            </a:lvl7pPr>
            <a:lvl8pPr lvl="7" rtl="0">
              <a:spcBef>
                <a:spcPts val="0"/>
              </a:spcBef>
              <a:spcAft>
                <a:spcPts val="0"/>
              </a:spcAft>
              <a:buSzPts val="2400"/>
              <a:buNone/>
              <a:defRPr sz="2400">
                <a:latin typeface="NanumGothic"/>
                <a:ea typeface="NanumGothic"/>
                <a:cs typeface="NanumGothic"/>
                <a:sym typeface="Nanum Gothic"/>
              </a:defRPr>
            </a:lvl8pPr>
            <a:lvl9pPr lvl="8" rtl="0">
              <a:spcBef>
                <a:spcPts val="0"/>
              </a:spcBef>
              <a:spcAft>
                <a:spcPts val="0"/>
              </a:spcAft>
              <a:buSzPts val="2400"/>
              <a:buNone/>
              <a:defRPr sz="2400">
                <a:latin typeface="NanumGothic"/>
                <a:ea typeface="NanumGothic"/>
                <a:cs typeface="NanumGothic"/>
                <a:sym typeface="Nanum Gothic"/>
              </a:defRPr>
            </a:lvl9pPr>
          </a:lstStyle>
          <a:p>
            <a:endParaRPr/>
          </a:p>
        </p:txBody>
      </p:sp>
      <p:sp>
        <p:nvSpPr>
          <p:cNvPr id="88" name="Google Shape;88;p5"/>
          <p:cNvSpPr txBox="1">
            <a:spLocks noGrp="1"/>
          </p:cNvSpPr>
          <p:nvPr>
            <p:ph type="title" idx="4"/>
          </p:nvPr>
        </p:nvSpPr>
        <p:spPr>
          <a:xfrm>
            <a:off x="4780001" y="2374200"/>
            <a:ext cx="3194100" cy="518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600"/>
            </a:lvl1pPr>
            <a:lvl2pPr lvl="1" rtl="0">
              <a:spcBef>
                <a:spcPts val="0"/>
              </a:spcBef>
              <a:spcAft>
                <a:spcPts val="0"/>
              </a:spcAft>
              <a:buSzPts val="2400"/>
              <a:buNone/>
              <a:defRPr sz="2400">
                <a:latin typeface="NanumGothic"/>
                <a:ea typeface="NanumGothic"/>
                <a:cs typeface="NanumGothic"/>
                <a:sym typeface="Nanum Gothic"/>
              </a:defRPr>
            </a:lvl2pPr>
            <a:lvl3pPr lvl="2" rtl="0">
              <a:spcBef>
                <a:spcPts val="0"/>
              </a:spcBef>
              <a:spcAft>
                <a:spcPts val="0"/>
              </a:spcAft>
              <a:buSzPts val="2400"/>
              <a:buNone/>
              <a:defRPr sz="2400">
                <a:latin typeface="NanumGothic"/>
                <a:ea typeface="NanumGothic"/>
                <a:cs typeface="NanumGothic"/>
                <a:sym typeface="Nanum Gothic"/>
              </a:defRPr>
            </a:lvl3pPr>
            <a:lvl4pPr lvl="3" rtl="0">
              <a:spcBef>
                <a:spcPts val="0"/>
              </a:spcBef>
              <a:spcAft>
                <a:spcPts val="0"/>
              </a:spcAft>
              <a:buSzPts val="2400"/>
              <a:buNone/>
              <a:defRPr sz="2400">
                <a:latin typeface="NanumGothic"/>
                <a:ea typeface="NanumGothic"/>
                <a:cs typeface="NanumGothic"/>
                <a:sym typeface="Nanum Gothic"/>
              </a:defRPr>
            </a:lvl4pPr>
            <a:lvl5pPr lvl="4" rtl="0">
              <a:spcBef>
                <a:spcPts val="0"/>
              </a:spcBef>
              <a:spcAft>
                <a:spcPts val="0"/>
              </a:spcAft>
              <a:buSzPts val="2400"/>
              <a:buNone/>
              <a:defRPr sz="2400">
                <a:latin typeface="NanumGothic"/>
                <a:ea typeface="NanumGothic"/>
                <a:cs typeface="NanumGothic"/>
                <a:sym typeface="Nanum Gothic"/>
              </a:defRPr>
            </a:lvl5pPr>
            <a:lvl6pPr lvl="5" rtl="0">
              <a:spcBef>
                <a:spcPts val="0"/>
              </a:spcBef>
              <a:spcAft>
                <a:spcPts val="0"/>
              </a:spcAft>
              <a:buSzPts val="2400"/>
              <a:buNone/>
              <a:defRPr sz="2400">
                <a:latin typeface="NanumGothic"/>
                <a:ea typeface="NanumGothic"/>
                <a:cs typeface="NanumGothic"/>
                <a:sym typeface="Nanum Gothic"/>
              </a:defRPr>
            </a:lvl6pPr>
            <a:lvl7pPr lvl="6" rtl="0">
              <a:spcBef>
                <a:spcPts val="0"/>
              </a:spcBef>
              <a:spcAft>
                <a:spcPts val="0"/>
              </a:spcAft>
              <a:buSzPts val="2400"/>
              <a:buNone/>
              <a:defRPr sz="2400">
                <a:latin typeface="NanumGothic"/>
                <a:ea typeface="NanumGothic"/>
                <a:cs typeface="NanumGothic"/>
                <a:sym typeface="Nanum Gothic"/>
              </a:defRPr>
            </a:lvl7pPr>
            <a:lvl8pPr lvl="7" rtl="0">
              <a:spcBef>
                <a:spcPts val="0"/>
              </a:spcBef>
              <a:spcAft>
                <a:spcPts val="0"/>
              </a:spcAft>
              <a:buSzPts val="2400"/>
              <a:buNone/>
              <a:defRPr sz="2400">
                <a:latin typeface="NanumGothic"/>
                <a:ea typeface="NanumGothic"/>
                <a:cs typeface="NanumGothic"/>
                <a:sym typeface="Nanum Gothic"/>
              </a:defRPr>
            </a:lvl8pPr>
            <a:lvl9pPr lvl="8" rtl="0">
              <a:spcBef>
                <a:spcPts val="0"/>
              </a:spcBef>
              <a:spcAft>
                <a:spcPts val="0"/>
              </a:spcAft>
              <a:buSzPts val="2400"/>
              <a:buNone/>
              <a:defRPr sz="2400">
                <a:latin typeface="NanumGothic"/>
                <a:ea typeface="NanumGothic"/>
                <a:cs typeface="NanumGothic"/>
                <a:sym typeface="Nanum Gothic"/>
              </a:defRPr>
            </a:lvl9pPr>
          </a:lstStyle>
          <a:p>
            <a:endParaRPr/>
          </a:p>
        </p:txBody>
      </p:sp>
      <p:sp>
        <p:nvSpPr>
          <p:cNvPr id="89" name="Google Shape;89;p5"/>
          <p:cNvSpPr/>
          <p:nvPr/>
        </p:nvSpPr>
        <p:spPr>
          <a:xfrm rot="10800000" flipH="1">
            <a:off x="6" y="4347976"/>
            <a:ext cx="9143982" cy="1537974"/>
          </a:xfrm>
          <a:prstGeom prst="flowChartDocumen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flipH="1">
            <a:off x="7594858" y="-69050"/>
            <a:ext cx="293157" cy="472798"/>
          </a:xfrm>
          <a:custGeom>
            <a:avLst/>
            <a:gdLst/>
            <a:ahLst/>
            <a:cxnLst/>
            <a:rect l="l" t="t" r="r" b="b"/>
            <a:pathLst>
              <a:path w="7417" h="11962" extrusionOk="0">
                <a:moveTo>
                  <a:pt x="1436" y="0"/>
                </a:moveTo>
                <a:cubicBezTo>
                  <a:pt x="923" y="0"/>
                  <a:pt x="445" y="69"/>
                  <a:pt x="0" y="171"/>
                </a:cubicBezTo>
                <a:cubicBezTo>
                  <a:pt x="2632" y="786"/>
                  <a:pt x="4580" y="3179"/>
                  <a:pt x="4580" y="5981"/>
                </a:cubicBezTo>
                <a:cubicBezTo>
                  <a:pt x="4580" y="8818"/>
                  <a:pt x="2632" y="11176"/>
                  <a:pt x="0" y="11791"/>
                </a:cubicBezTo>
                <a:cubicBezTo>
                  <a:pt x="445" y="11894"/>
                  <a:pt x="923" y="11962"/>
                  <a:pt x="1436" y="11962"/>
                </a:cubicBezTo>
                <a:cubicBezTo>
                  <a:pt x="4717" y="11962"/>
                  <a:pt x="7417" y="9296"/>
                  <a:pt x="7417" y="5981"/>
                </a:cubicBezTo>
                <a:cubicBezTo>
                  <a:pt x="7417" y="2666"/>
                  <a:pt x="4717" y="0"/>
                  <a:pt x="1436" y="0"/>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173633" y="1184525"/>
            <a:ext cx="832090" cy="334576"/>
          </a:xfrm>
          <a:custGeom>
            <a:avLst/>
            <a:gdLst/>
            <a:ahLst/>
            <a:cxnLst/>
            <a:rect l="l" t="t" r="r" b="b"/>
            <a:pathLst>
              <a:path w="19891" h="7998" extrusionOk="0">
                <a:moveTo>
                  <a:pt x="10458" y="0"/>
                </a:moveTo>
                <a:cubicBezTo>
                  <a:pt x="9228" y="0"/>
                  <a:pt x="8168" y="479"/>
                  <a:pt x="7519" y="1230"/>
                </a:cubicBezTo>
                <a:cubicBezTo>
                  <a:pt x="7040" y="1094"/>
                  <a:pt x="6562" y="991"/>
                  <a:pt x="6015" y="991"/>
                </a:cubicBezTo>
                <a:cubicBezTo>
                  <a:pt x="3828" y="991"/>
                  <a:pt x="2016" y="2392"/>
                  <a:pt x="1811" y="4135"/>
                </a:cubicBezTo>
                <a:cubicBezTo>
                  <a:pt x="786" y="4375"/>
                  <a:pt x="0" y="5127"/>
                  <a:pt x="0" y="6049"/>
                </a:cubicBezTo>
                <a:cubicBezTo>
                  <a:pt x="0" y="7109"/>
                  <a:pt x="1094" y="7997"/>
                  <a:pt x="2392" y="7997"/>
                </a:cubicBezTo>
                <a:cubicBezTo>
                  <a:pt x="2973" y="7997"/>
                  <a:pt x="3520" y="7826"/>
                  <a:pt x="3930" y="7519"/>
                </a:cubicBezTo>
                <a:cubicBezTo>
                  <a:pt x="4545" y="7826"/>
                  <a:pt x="5263" y="7997"/>
                  <a:pt x="6015" y="7997"/>
                </a:cubicBezTo>
                <a:cubicBezTo>
                  <a:pt x="6323" y="7997"/>
                  <a:pt x="6562" y="7963"/>
                  <a:pt x="6835" y="7929"/>
                </a:cubicBezTo>
                <a:cubicBezTo>
                  <a:pt x="7245" y="7963"/>
                  <a:pt x="7656" y="7997"/>
                  <a:pt x="8100" y="7997"/>
                </a:cubicBezTo>
                <a:cubicBezTo>
                  <a:pt x="9535" y="7997"/>
                  <a:pt x="10868" y="7758"/>
                  <a:pt x="11825" y="7348"/>
                </a:cubicBezTo>
                <a:cubicBezTo>
                  <a:pt x="12509" y="7758"/>
                  <a:pt x="13363" y="7997"/>
                  <a:pt x="14286" y="7997"/>
                </a:cubicBezTo>
                <a:cubicBezTo>
                  <a:pt x="14969" y="7997"/>
                  <a:pt x="15585" y="7861"/>
                  <a:pt x="16131" y="7656"/>
                </a:cubicBezTo>
                <a:cubicBezTo>
                  <a:pt x="16507" y="7861"/>
                  <a:pt x="16986" y="7997"/>
                  <a:pt x="17498" y="7997"/>
                </a:cubicBezTo>
                <a:cubicBezTo>
                  <a:pt x="18797" y="7997"/>
                  <a:pt x="19891" y="7109"/>
                  <a:pt x="19891" y="6049"/>
                </a:cubicBezTo>
                <a:cubicBezTo>
                  <a:pt x="19891" y="5263"/>
                  <a:pt x="19344" y="4614"/>
                  <a:pt x="18558" y="4306"/>
                </a:cubicBezTo>
                <a:cubicBezTo>
                  <a:pt x="18421" y="2461"/>
                  <a:pt x="16576" y="991"/>
                  <a:pt x="14320" y="991"/>
                </a:cubicBezTo>
                <a:cubicBezTo>
                  <a:pt x="13944" y="991"/>
                  <a:pt x="13602" y="1060"/>
                  <a:pt x="13295" y="1128"/>
                </a:cubicBezTo>
                <a:cubicBezTo>
                  <a:pt x="12611" y="444"/>
                  <a:pt x="11586" y="0"/>
                  <a:pt x="10458" y="0"/>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5908575" y="160425"/>
            <a:ext cx="768125" cy="309325"/>
          </a:xfrm>
          <a:custGeom>
            <a:avLst/>
            <a:gdLst/>
            <a:ahLst/>
            <a:cxnLst/>
            <a:rect l="l" t="t" r="r" b="b"/>
            <a:pathLst>
              <a:path w="30725" h="12373" extrusionOk="0">
                <a:moveTo>
                  <a:pt x="16131" y="1"/>
                </a:moveTo>
                <a:cubicBezTo>
                  <a:pt x="14252" y="1"/>
                  <a:pt x="12611" y="753"/>
                  <a:pt x="11586" y="1915"/>
                </a:cubicBezTo>
                <a:cubicBezTo>
                  <a:pt x="10868" y="1675"/>
                  <a:pt x="10082" y="1539"/>
                  <a:pt x="9296" y="1539"/>
                </a:cubicBezTo>
                <a:cubicBezTo>
                  <a:pt x="5878" y="1539"/>
                  <a:pt x="3110" y="3692"/>
                  <a:pt x="2768" y="6392"/>
                </a:cubicBezTo>
                <a:cubicBezTo>
                  <a:pt x="1162" y="6733"/>
                  <a:pt x="0" y="7930"/>
                  <a:pt x="0" y="9331"/>
                </a:cubicBezTo>
                <a:cubicBezTo>
                  <a:pt x="0" y="11005"/>
                  <a:pt x="1641" y="12372"/>
                  <a:pt x="3691" y="12372"/>
                </a:cubicBezTo>
                <a:cubicBezTo>
                  <a:pt x="4614" y="12372"/>
                  <a:pt x="5434" y="12099"/>
                  <a:pt x="6049" y="11655"/>
                </a:cubicBezTo>
                <a:cubicBezTo>
                  <a:pt x="7040" y="12099"/>
                  <a:pt x="8134" y="12372"/>
                  <a:pt x="9296" y="12372"/>
                </a:cubicBezTo>
                <a:cubicBezTo>
                  <a:pt x="9740" y="12372"/>
                  <a:pt x="10151" y="12304"/>
                  <a:pt x="10561" y="12270"/>
                </a:cubicBezTo>
                <a:cubicBezTo>
                  <a:pt x="11176" y="12304"/>
                  <a:pt x="11825" y="12372"/>
                  <a:pt x="12509" y="12372"/>
                </a:cubicBezTo>
                <a:cubicBezTo>
                  <a:pt x="14730" y="12372"/>
                  <a:pt x="16781" y="11962"/>
                  <a:pt x="18250" y="11347"/>
                </a:cubicBezTo>
                <a:cubicBezTo>
                  <a:pt x="19344" y="11962"/>
                  <a:pt x="20643" y="12372"/>
                  <a:pt x="22078" y="12372"/>
                </a:cubicBezTo>
                <a:cubicBezTo>
                  <a:pt x="23103" y="12372"/>
                  <a:pt x="24060" y="12167"/>
                  <a:pt x="24915" y="11826"/>
                </a:cubicBezTo>
                <a:cubicBezTo>
                  <a:pt x="25530" y="12167"/>
                  <a:pt x="26248" y="12372"/>
                  <a:pt x="27000" y="12372"/>
                </a:cubicBezTo>
                <a:cubicBezTo>
                  <a:pt x="29050" y="12372"/>
                  <a:pt x="30725" y="11005"/>
                  <a:pt x="30725" y="9331"/>
                </a:cubicBezTo>
                <a:cubicBezTo>
                  <a:pt x="30725" y="8135"/>
                  <a:pt x="29870" y="7109"/>
                  <a:pt x="28640" y="6631"/>
                </a:cubicBezTo>
                <a:cubicBezTo>
                  <a:pt x="28435" y="3794"/>
                  <a:pt x="25598" y="1539"/>
                  <a:pt x="22078" y="1539"/>
                </a:cubicBezTo>
                <a:cubicBezTo>
                  <a:pt x="21531" y="1539"/>
                  <a:pt x="21019" y="1641"/>
                  <a:pt x="20506" y="1709"/>
                </a:cubicBezTo>
                <a:cubicBezTo>
                  <a:pt x="19447" y="684"/>
                  <a:pt x="17909" y="1"/>
                  <a:pt x="16131" y="1"/>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1163148" y="264937"/>
            <a:ext cx="514643" cy="209142"/>
          </a:xfrm>
          <a:custGeom>
            <a:avLst/>
            <a:gdLst/>
            <a:ahLst/>
            <a:cxnLst/>
            <a:rect l="l" t="t" r="r" b="b"/>
            <a:pathLst>
              <a:path w="23719" h="9639" extrusionOk="0">
                <a:moveTo>
                  <a:pt x="12441" y="1"/>
                </a:moveTo>
                <a:cubicBezTo>
                  <a:pt x="11005" y="1"/>
                  <a:pt x="9741" y="582"/>
                  <a:pt x="8920" y="1470"/>
                </a:cubicBezTo>
                <a:cubicBezTo>
                  <a:pt x="8374" y="1299"/>
                  <a:pt x="7793" y="1197"/>
                  <a:pt x="7177" y="1197"/>
                </a:cubicBezTo>
                <a:cubicBezTo>
                  <a:pt x="4546" y="1197"/>
                  <a:pt x="2393" y="2871"/>
                  <a:pt x="2119" y="4990"/>
                </a:cubicBezTo>
                <a:cubicBezTo>
                  <a:pt x="889" y="5264"/>
                  <a:pt x="0" y="6186"/>
                  <a:pt x="0" y="7280"/>
                </a:cubicBezTo>
                <a:cubicBezTo>
                  <a:pt x="0" y="8579"/>
                  <a:pt x="1265" y="9638"/>
                  <a:pt x="2837" y="9638"/>
                </a:cubicBezTo>
                <a:cubicBezTo>
                  <a:pt x="3555" y="9638"/>
                  <a:pt x="4170" y="9399"/>
                  <a:pt x="4683" y="9057"/>
                </a:cubicBezTo>
                <a:cubicBezTo>
                  <a:pt x="5400" y="9433"/>
                  <a:pt x="6255" y="9638"/>
                  <a:pt x="7177" y="9638"/>
                </a:cubicBezTo>
                <a:cubicBezTo>
                  <a:pt x="7519" y="9638"/>
                  <a:pt x="7827" y="9604"/>
                  <a:pt x="8134" y="9536"/>
                </a:cubicBezTo>
                <a:cubicBezTo>
                  <a:pt x="8613" y="9604"/>
                  <a:pt x="9125" y="9638"/>
                  <a:pt x="9638" y="9638"/>
                </a:cubicBezTo>
                <a:cubicBezTo>
                  <a:pt x="11381" y="9638"/>
                  <a:pt x="12953" y="9331"/>
                  <a:pt x="14081" y="8818"/>
                </a:cubicBezTo>
                <a:cubicBezTo>
                  <a:pt x="14935" y="9331"/>
                  <a:pt x="15927" y="9638"/>
                  <a:pt x="17054" y="9638"/>
                </a:cubicBezTo>
                <a:cubicBezTo>
                  <a:pt x="17840" y="9638"/>
                  <a:pt x="18558" y="9467"/>
                  <a:pt x="19242" y="9228"/>
                </a:cubicBezTo>
                <a:cubicBezTo>
                  <a:pt x="19686" y="9467"/>
                  <a:pt x="20233" y="9638"/>
                  <a:pt x="20848" y="9638"/>
                </a:cubicBezTo>
                <a:cubicBezTo>
                  <a:pt x="22420" y="9638"/>
                  <a:pt x="23719" y="8579"/>
                  <a:pt x="23719" y="7280"/>
                </a:cubicBezTo>
                <a:cubicBezTo>
                  <a:pt x="23719" y="6357"/>
                  <a:pt x="23069" y="5537"/>
                  <a:pt x="22113" y="5161"/>
                </a:cubicBezTo>
                <a:cubicBezTo>
                  <a:pt x="21942" y="2974"/>
                  <a:pt x="19754" y="1197"/>
                  <a:pt x="17054" y="1197"/>
                </a:cubicBezTo>
                <a:cubicBezTo>
                  <a:pt x="16610" y="1197"/>
                  <a:pt x="16200" y="1265"/>
                  <a:pt x="15824" y="1333"/>
                </a:cubicBezTo>
                <a:cubicBezTo>
                  <a:pt x="15004" y="547"/>
                  <a:pt x="13808" y="1"/>
                  <a:pt x="12441" y="1"/>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8160992" y="1289163"/>
            <a:ext cx="769284" cy="309323"/>
          </a:xfrm>
          <a:custGeom>
            <a:avLst/>
            <a:gdLst/>
            <a:ahLst/>
            <a:cxnLst/>
            <a:rect l="l" t="t" r="r" b="b"/>
            <a:pathLst>
              <a:path w="19891" h="7998" extrusionOk="0">
                <a:moveTo>
                  <a:pt x="10458" y="0"/>
                </a:moveTo>
                <a:cubicBezTo>
                  <a:pt x="9228" y="0"/>
                  <a:pt x="8168" y="479"/>
                  <a:pt x="7519" y="1230"/>
                </a:cubicBezTo>
                <a:cubicBezTo>
                  <a:pt x="7040" y="1094"/>
                  <a:pt x="6562" y="991"/>
                  <a:pt x="6015" y="991"/>
                </a:cubicBezTo>
                <a:cubicBezTo>
                  <a:pt x="3828" y="991"/>
                  <a:pt x="2016" y="2392"/>
                  <a:pt x="1811" y="4135"/>
                </a:cubicBezTo>
                <a:cubicBezTo>
                  <a:pt x="786" y="4375"/>
                  <a:pt x="0" y="5127"/>
                  <a:pt x="0" y="6049"/>
                </a:cubicBezTo>
                <a:cubicBezTo>
                  <a:pt x="0" y="7109"/>
                  <a:pt x="1094" y="7997"/>
                  <a:pt x="2392" y="7997"/>
                </a:cubicBezTo>
                <a:cubicBezTo>
                  <a:pt x="2973" y="7997"/>
                  <a:pt x="3520" y="7826"/>
                  <a:pt x="3930" y="7519"/>
                </a:cubicBezTo>
                <a:cubicBezTo>
                  <a:pt x="4545" y="7826"/>
                  <a:pt x="5263" y="7997"/>
                  <a:pt x="6015" y="7997"/>
                </a:cubicBezTo>
                <a:cubicBezTo>
                  <a:pt x="6323" y="7997"/>
                  <a:pt x="6562" y="7963"/>
                  <a:pt x="6835" y="7929"/>
                </a:cubicBezTo>
                <a:cubicBezTo>
                  <a:pt x="7245" y="7963"/>
                  <a:pt x="7656" y="7997"/>
                  <a:pt x="8100" y="7997"/>
                </a:cubicBezTo>
                <a:cubicBezTo>
                  <a:pt x="9535" y="7997"/>
                  <a:pt x="10868" y="7758"/>
                  <a:pt x="11825" y="7348"/>
                </a:cubicBezTo>
                <a:cubicBezTo>
                  <a:pt x="12509" y="7758"/>
                  <a:pt x="13363" y="7997"/>
                  <a:pt x="14286" y="7997"/>
                </a:cubicBezTo>
                <a:cubicBezTo>
                  <a:pt x="14969" y="7997"/>
                  <a:pt x="15585" y="7861"/>
                  <a:pt x="16131" y="7656"/>
                </a:cubicBezTo>
                <a:cubicBezTo>
                  <a:pt x="16507" y="7861"/>
                  <a:pt x="16986" y="7997"/>
                  <a:pt x="17498" y="7997"/>
                </a:cubicBezTo>
                <a:cubicBezTo>
                  <a:pt x="18797" y="7997"/>
                  <a:pt x="19891" y="7109"/>
                  <a:pt x="19891" y="6049"/>
                </a:cubicBezTo>
                <a:cubicBezTo>
                  <a:pt x="19891" y="5263"/>
                  <a:pt x="19344" y="4614"/>
                  <a:pt x="18558" y="4306"/>
                </a:cubicBezTo>
                <a:cubicBezTo>
                  <a:pt x="18421" y="2461"/>
                  <a:pt x="16576" y="991"/>
                  <a:pt x="14320" y="991"/>
                </a:cubicBezTo>
                <a:cubicBezTo>
                  <a:pt x="13944" y="991"/>
                  <a:pt x="13602" y="1060"/>
                  <a:pt x="13295" y="1128"/>
                </a:cubicBezTo>
                <a:cubicBezTo>
                  <a:pt x="12611" y="444"/>
                  <a:pt x="11586" y="0"/>
                  <a:pt x="10458" y="0"/>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8610827" y="424054"/>
            <a:ext cx="117645" cy="209147"/>
          </a:xfrm>
          <a:custGeom>
            <a:avLst/>
            <a:gdLst/>
            <a:ahLst/>
            <a:cxnLst/>
            <a:rect l="l" t="t" r="r" b="b"/>
            <a:pathLst>
              <a:path w="3521" h="6260" extrusionOk="0">
                <a:moveTo>
                  <a:pt x="1436" y="0"/>
                </a:moveTo>
                <a:cubicBezTo>
                  <a:pt x="1436" y="0"/>
                  <a:pt x="1436" y="2"/>
                  <a:pt x="1436" y="5"/>
                </a:cubicBezTo>
                <a:cubicBezTo>
                  <a:pt x="1470" y="586"/>
                  <a:pt x="1402" y="1030"/>
                  <a:pt x="1333" y="1338"/>
                </a:cubicBezTo>
                <a:cubicBezTo>
                  <a:pt x="1196" y="1816"/>
                  <a:pt x="1094" y="2261"/>
                  <a:pt x="752" y="2637"/>
                </a:cubicBezTo>
                <a:cubicBezTo>
                  <a:pt x="479" y="2910"/>
                  <a:pt x="205" y="3081"/>
                  <a:pt x="0" y="3149"/>
                </a:cubicBezTo>
                <a:cubicBezTo>
                  <a:pt x="240" y="3149"/>
                  <a:pt x="752" y="3218"/>
                  <a:pt x="1162" y="3628"/>
                </a:cubicBezTo>
                <a:cubicBezTo>
                  <a:pt x="1436" y="3901"/>
                  <a:pt x="1538" y="4209"/>
                  <a:pt x="1675" y="4721"/>
                </a:cubicBezTo>
                <a:cubicBezTo>
                  <a:pt x="1914" y="5576"/>
                  <a:pt x="1880" y="6259"/>
                  <a:pt x="1914" y="6259"/>
                </a:cubicBezTo>
                <a:cubicBezTo>
                  <a:pt x="1983" y="6259"/>
                  <a:pt x="2017" y="5405"/>
                  <a:pt x="2153" y="4311"/>
                </a:cubicBezTo>
                <a:cubicBezTo>
                  <a:pt x="2222" y="3799"/>
                  <a:pt x="2324" y="3594"/>
                  <a:pt x="2461" y="3389"/>
                </a:cubicBezTo>
                <a:cubicBezTo>
                  <a:pt x="2769" y="2910"/>
                  <a:pt x="3247" y="2739"/>
                  <a:pt x="3520" y="2637"/>
                </a:cubicBezTo>
                <a:cubicBezTo>
                  <a:pt x="3247" y="2602"/>
                  <a:pt x="2734" y="2500"/>
                  <a:pt x="2358" y="2158"/>
                </a:cubicBezTo>
                <a:cubicBezTo>
                  <a:pt x="1532" y="1431"/>
                  <a:pt x="1441" y="0"/>
                  <a:pt x="1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8362813" y="160429"/>
            <a:ext cx="145044" cy="257090"/>
          </a:xfrm>
          <a:custGeom>
            <a:avLst/>
            <a:gdLst/>
            <a:ahLst/>
            <a:cxnLst/>
            <a:rect l="l" t="t" r="r" b="b"/>
            <a:pathLst>
              <a:path w="4341" h="7695" extrusionOk="0">
                <a:moveTo>
                  <a:pt x="1777" y="1"/>
                </a:moveTo>
                <a:cubicBezTo>
                  <a:pt x="1777" y="1"/>
                  <a:pt x="1777" y="2"/>
                  <a:pt x="1777" y="5"/>
                </a:cubicBezTo>
                <a:cubicBezTo>
                  <a:pt x="1811" y="723"/>
                  <a:pt x="1709" y="1270"/>
                  <a:pt x="1641" y="1645"/>
                </a:cubicBezTo>
                <a:cubicBezTo>
                  <a:pt x="1504" y="2226"/>
                  <a:pt x="1367" y="2773"/>
                  <a:pt x="923" y="3252"/>
                </a:cubicBezTo>
                <a:cubicBezTo>
                  <a:pt x="615" y="3594"/>
                  <a:pt x="239" y="3764"/>
                  <a:pt x="0" y="3867"/>
                </a:cubicBezTo>
                <a:cubicBezTo>
                  <a:pt x="308" y="3867"/>
                  <a:pt x="957" y="3969"/>
                  <a:pt x="1436" y="4448"/>
                </a:cubicBezTo>
                <a:cubicBezTo>
                  <a:pt x="1777" y="4790"/>
                  <a:pt x="1880" y="5166"/>
                  <a:pt x="2051" y="5815"/>
                </a:cubicBezTo>
                <a:cubicBezTo>
                  <a:pt x="2329" y="6743"/>
                  <a:pt x="2328" y="7531"/>
                  <a:pt x="2375" y="7672"/>
                </a:cubicBezTo>
                <a:lnTo>
                  <a:pt x="2375" y="7672"/>
                </a:lnTo>
                <a:cubicBezTo>
                  <a:pt x="2434" y="7515"/>
                  <a:pt x="2479" y="6551"/>
                  <a:pt x="2666" y="5302"/>
                </a:cubicBezTo>
                <a:cubicBezTo>
                  <a:pt x="2768" y="4653"/>
                  <a:pt x="2871" y="4414"/>
                  <a:pt x="3042" y="4175"/>
                </a:cubicBezTo>
                <a:cubicBezTo>
                  <a:pt x="3418" y="3594"/>
                  <a:pt x="3999" y="3354"/>
                  <a:pt x="4341" y="3252"/>
                </a:cubicBezTo>
                <a:cubicBezTo>
                  <a:pt x="3999" y="3183"/>
                  <a:pt x="3384" y="3081"/>
                  <a:pt x="2905" y="2637"/>
                </a:cubicBezTo>
                <a:cubicBezTo>
                  <a:pt x="1875" y="1739"/>
                  <a:pt x="1782" y="1"/>
                  <a:pt x="1777" y="1"/>
                </a:cubicBezTo>
                <a:close/>
                <a:moveTo>
                  <a:pt x="2375" y="7672"/>
                </a:moveTo>
                <a:cubicBezTo>
                  <a:pt x="2370" y="7687"/>
                  <a:pt x="2364" y="7695"/>
                  <a:pt x="2358" y="7695"/>
                </a:cubicBezTo>
                <a:lnTo>
                  <a:pt x="2392" y="7695"/>
                </a:lnTo>
                <a:cubicBezTo>
                  <a:pt x="2386" y="7695"/>
                  <a:pt x="2380" y="7687"/>
                  <a:pt x="2375" y="76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2430490" y="145652"/>
            <a:ext cx="915316" cy="371945"/>
          </a:xfrm>
          <a:custGeom>
            <a:avLst/>
            <a:gdLst/>
            <a:ahLst/>
            <a:cxnLst/>
            <a:rect l="l" t="t" r="r" b="b"/>
            <a:pathLst>
              <a:path w="23719" h="9639" extrusionOk="0">
                <a:moveTo>
                  <a:pt x="12441" y="1"/>
                </a:moveTo>
                <a:cubicBezTo>
                  <a:pt x="11005" y="1"/>
                  <a:pt x="9741" y="582"/>
                  <a:pt x="8920" y="1470"/>
                </a:cubicBezTo>
                <a:cubicBezTo>
                  <a:pt x="8374" y="1299"/>
                  <a:pt x="7793" y="1197"/>
                  <a:pt x="7177" y="1197"/>
                </a:cubicBezTo>
                <a:cubicBezTo>
                  <a:pt x="4546" y="1197"/>
                  <a:pt x="2393" y="2871"/>
                  <a:pt x="2119" y="4990"/>
                </a:cubicBezTo>
                <a:cubicBezTo>
                  <a:pt x="889" y="5264"/>
                  <a:pt x="0" y="6186"/>
                  <a:pt x="0" y="7280"/>
                </a:cubicBezTo>
                <a:cubicBezTo>
                  <a:pt x="0" y="8579"/>
                  <a:pt x="1265" y="9638"/>
                  <a:pt x="2837" y="9638"/>
                </a:cubicBezTo>
                <a:cubicBezTo>
                  <a:pt x="3555" y="9638"/>
                  <a:pt x="4170" y="9399"/>
                  <a:pt x="4683" y="9057"/>
                </a:cubicBezTo>
                <a:cubicBezTo>
                  <a:pt x="5400" y="9433"/>
                  <a:pt x="6255" y="9638"/>
                  <a:pt x="7177" y="9638"/>
                </a:cubicBezTo>
                <a:cubicBezTo>
                  <a:pt x="7519" y="9638"/>
                  <a:pt x="7827" y="9604"/>
                  <a:pt x="8134" y="9536"/>
                </a:cubicBezTo>
                <a:cubicBezTo>
                  <a:pt x="8613" y="9604"/>
                  <a:pt x="9125" y="9638"/>
                  <a:pt x="9638" y="9638"/>
                </a:cubicBezTo>
                <a:cubicBezTo>
                  <a:pt x="11381" y="9638"/>
                  <a:pt x="12953" y="9331"/>
                  <a:pt x="14081" y="8818"/>
                </a:cubicBezTo>
                <a:cubicBezTo>
                  <a:pt x="14935" y="9331"/>
                  <a:pt x="15927" y="9638"/>
                  <a:pt x="17054" y="9638"/>
                </a:cubicBezTo>
                <a:cubicBezTo>
                  <a:pt x="17840" y="9638"/>
                  <a:pt x="18558" y="9467"/>
                  <a:pt x="19242" y="9228"/>
                </a:cubicBezTo>
                <a:cubicBezTo>
                  <a:pt x="19686" y="9467"/>
                  <a:pt x="20233" y="9638"/>
                  <a:pt x="20848" y="9638"/>
                </a:cubicBezTo>
                <a:cubicBezTo>
                  <a:pt x="22420" y="9638"/>
                  <a:pt x="23719" y="8579"/>
                  <a:pt x="23719" y="7280"/>
                </a:cubicBezTo>
                <a:cubicBezTo>
                  <a:pt x="23719" y="6357"/>
                  <a:pt x="23069" y="5537"/>
                  <a:pt x="22113" y="5161"/>
                </a:cubicBezTo>
                <a:cubicBezTo>
                  <a:pt x="21942" y="2974"/>
                  <a:pt x="19754" y="1197"/>
                  <a:pt x="17054" y="1197"/>
                </a:cubicBezTo>
                <a:cubicBezTo>
                  <a:pt x="16610" y="1197"/>
                  <a:pt x="16200" y="1265"/>
                  <a:pt x="15824" y="1333"/>
                </a:cubicBezTo>
                <a:cubicBezTo>
                  <a:pt x="15004" y="547"/>
                  <a:pt x="13808" y="1"/>
                  <a:pt x="12441" y="1"/>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flipH="1">
            <a:off x="565233" y="491927"/>
            <a:ext cx="75412" cy="132537"/>
          </a:xfrm>
          <a:custGeom>
            <a:avLst/>
            <a:gdLst/>
            <a:ahLst/>
            <a:cxnLst/>
            <a:rect l="l" t="t" r="r" b="b"/>
            <a:pathLst>
              <a:path w="2257" h="3967" extrusionOk="0">
                <a:moveTo>
                  <a:pt x="923" y="1"/>
                </a:moveTo>
                <a:cubicBezTo>
                  <a:pt x="923" y="1"/>
                  <a:pt x="923" y="1"/>
                  <a:pt x="923" y="2"/>
                </a:cubicBezTo>
                <a:cubicBezTo>
                  <a:pt x="923" y="378"/>
                  <a:pt x="889" y="651"/>
                  <a:pt x="821" y="856"/>
                </a:cubicBezTo>
                <a:cubicBezTo>
                  <a:pt x="752" y="1164"/>
                  <a:pt x="718" y="1437"/>
                  <a:pt x="479" y="1676"/>
                </a:cubicBezTo>
                <a:cubicBezTo>
                  <a:pt x="308" y="1847"/>
                  <a:pt x="137" y="1950"/>
                  <a:pt x="0" y="1984"/>
                </a:cubicBezTo>
                <a:cubicBezTo>
                  <a:pt x="171" y="1984"/>
                  <a:pt x="479" y="2052"/>
                  <a:pt x="752" y="2292"/>
                </a:cubicBezTo>
                <a:cubicBezTo>
                  <a:pt x="923" y="2462"/>
                  <a:pt x="991" y="2667"/>
                  <a:pt x="1060" y="3009"/>
                </a:cubicBezTo>
                <a:cubicBezTo>
                  <a:pt x="1197" y="3522"/>
                  <a:pt x="1197" y="3966"/>
                  <a:pt x="1231" y="3966"/>
                </a:cubicBezTo>
                <a:cubicBezTo>
                  <a:pt x="1265" y="3966"/>
                  <a:pt x="1265" y="3454"/>
                  <a:pt x="1367" y="2736"/>
                </a:cubicBezTo>
                <a:cubicBezTo>
                  <a:pt x="1402" y="2428"/>
                  <a:pt x="1470" y="2292"/>
                  <a:pt x="1572" y="2155"/>
                </a:cubicBezTo>
                <a:cubicBezTo>
                  <a:pt x="1743" y="1847"/>
                  <a:pt x="2051" y="1745"/>
                  <a:pt x="2256" y="1676"/>
                </a:cubicBezTo>
                <a:cubicBezTo>
                  <a:pt x="2051" y="1642"/>
                  <a:pt x="1743" y="1608"/>
                  <a:pt x="1504" y="1369"/>
                </a:cubicBezTo>
                <a:cubicBezTo>
                  <a:pt x="967" y="899"/>
                  <a:pt x="925" y="1"/>
                  <a:pt x="9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flipH="1">
            <a:off x="322354" y="271223"/>
            <a:ext cx="75412" cy="132537"/>
          </a:xfrm>
          <a:custGeom>
            <a:avLst/>
            <a:gdLst/>
            <a:ahLst/>
            <a:cxnLst/>
            <a:rect l="l" t="t" r="r" b="b"/>
            <a:pathLst>
              <a:path w="2257" h="3967" extrusionOk="0">
                <a:moveTo>
                  <a:pt x="923" y="1"/>
                </a:moveTo>
                <a:cubicBezTo>
                  <a:pt x="923" y="1"/>
                  <a:pt x="923" y="1"/>
                  <a:pt x="923" y="2"/>
                </a:cubicBezTo>
                <a:cubicBezTo>
                  <a:pt x="923" y="378"/>
                  <a:pt x="889" y="651"/>
                  <a:pt x="821" y="856"/>
                </a:cubicBezTo>
                <a:cubicBezTo>
                  <a:pt x="752" y="1164"/>
                  <a:pt x="684" y="1437"/>
                  <a:pt x="479" y="1676"/>
                </a:cubicBezTo>
                <a:cubicBezTo>
                  <a:pt x="308" y="1847"/>
                  <a:pt x="103" y="1950"/>
                  <a:pt x="1" y="1984"/>
                </a:cubicBezTo>
                <a:cubicBezTo>
                  <a:pt x="171" y="2018"/>
                  <a:pt x="479" y="2052"/>
                  <a:pt x="752" y="2291"/>
                </a:cubicBezTo>
                <a:cubicBezTo>
                  <a:pt x="923" y="2462"/>
                  <a:pt x="957" y="2667"/>
                  <a:pt x="1060" y="3009"/>
                </a:cubicBezTo>
                <a:cubicBezTo>
                  <a:pt x="1197" y="3556"/>
                  <a:pt x="1197" y="3966"/>
                  <a:pt x="1231" y="3966"/>
                </a:cubicBezTo>
                <a:cubicBezTo>
                  <a:pt x="1265" y="3966"/>
                  <a:pt x="1265" y="3453"/>
                  <a:pt x="1368" y="2736"/>
                </a:cubicBezTo>
                <a:cubicBezTo>
                  <a:pt x="1402" y="2428"/>
                  <a:pt x="1470" y="2291"/>
                  <a:pt x="1538" y="2155"/>
                </a:cubicBezTo>
                <a:cubicBezTo>
                  <a:pt x="1744" y="1847"/>
                  <a:pt x="2051" y="1745"/>
                  <a:pt x="2256" y="1676"/>
                </a:cubicBezTo>
                <a:cubicBezTo>
                  <a:pt x="2051" y="1676"/>
                  <a:pt x="1744" y="1608"/>
                  <a:pt x="1504" y="1369"/>
                </a:cubicBezTo>
                <a:cubicBezTo>
                  <a:pt x="967" y="899"/>
                  <a:pt x="925" y="1"/>
                  <a:pt x="9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flipH="1">
            <a:off x="4780000" y="343279"/>
            <a:ext cx="117645" cy="209147"/>
          </a:xfrm>
          <a:custGeom>
            <a:avLst/>
            <a:gdLst/>
            <a:ahLst/>
            <a:cxnLst/>
            <a:rect l="l" t="t" r="r" b="b"/>
            <a:pathLst>
              <a:path w="3521" h="6260" extrusionOk="0">
                <a:moveTo>
                  <a:pt x="1436" y="0"/>
                </a:moveTo>
                <a:cubicBezTo>
                  <a:pt x="1436" y="0"/>
                  <a:pt x="1436" y="2"/>
                  <a:pt x="1436" y="5"/>
                </a:cubicBezTo>
                <a:cubicBezTo>
                  <a:pt x="1470" y="586"/>
                  <a:pt x="1402" y="1030"/>
                  <a:pt x="1333" y="1338"/>
                </a:cubicBezTo>
                <a:cubicBezTo>
                  <a:pt x="1196" y="1816"/>
                  <a:pt x="1094" y="2261"/>
                  <a:pt x="752" y="2637"/>
                </a:cubicBezTo>
                <a:cubicBezTo>
                  <a:pt x="479" y="2910"/>
                  <a:pt x="205" y="3081"/>
                  <a:pt x="0" y="3149"/>
                </a:cubicBezTo>
                <a:cubicBezTo>
                  <a:pt x="240" y="3149"/>
                  <a:pt x="752" y="3218"/>
                  <a:pt x="1162" y="3628"/>
                </a:cubicBezTo>
                <a:cubicBezTo>
                  <a:pt x="1436" y="3901"/>
                  <a:pt x="1538" y="4209"/>
                  <a:pt x="1675" y="4721"/>
                </a:cubicBezTo>
                <a:cubicBezTo>
                  <a:pt x="1914" y="5576"/>
                  <a:pt x="1880" y="6259"/>
                  <a:pt x="1914" y="6259"/>
                </a:cubicBezTo>
                <a:cubicBezTo>
                  <a:pt x="1983" y="6259"/>
                  <a:pt x="2017" y="5405"/>
                  <a:pt x="2153" y="4311"/>
                </a:cubicBezTo>
                <a:cubicBezTo>
                  <a:pt x="2222" y="3799"/>
                  <a:pt x="2324" y="3594"/>
                  <a:pt x="2461" y="3389"/>
                </a:cubicBezTo>
                <a:cubicBezTo>
                  <a:pt x="2769" y="2910"/>
                  <a:pt x="3247" y="2739"/>
                  <a:pt x="3520" y="2637"/>
                </a:cubicBezTo>
                <a:cubicBezTo>
                  <a:pt x="3247" y="2602"/>
                  <a:pt x="2734" y="2500"/>
                  <a:pt x="2358" y="2158"/>
                </a:cubicBezTo>
                <a:cubicBezTo>
                  <a:pt x="1532" y="1431"/>
                  <a:pt x="1441" y="0"/>
                  <a:pt x="1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flipH="1">
            <a:off x="5042979" y="186554"/>
            <a:ext cx="145044" cy="257090"/>
          </a:xfrm>
          <a:custGeom>
            <a:avLst/>
            <a:gdLst/>
            <a:ahLst/>
            <a:cxnLst/>
            <a:rect l="l" t="t" r="r" b="b"/>
            <a:pathLst>
              <a:path w="4341" h="7695" extrusionOk="0">
                <a:moveTo>
                  <a:pt x="1777" y="1"/>
                </a:moveTo>
                <a:cubicBezTo>
                  <a:pt x="1777" y="1"/>
                  <a:pt x="1777" y="2"/>
                  <a:pt x="1777" y="5"/>
                </a:cubicBezTo>
                <a:cubicBezTo>
                  <a:pt x="1811" y="723"/>
                  <a:pt x="1709" y="1270"/>
                  <a:pt x="1641" y="1645"/>
                </a:cubicBezTo>
                <a:cubicBezTo>
                  <a:pt x="1504" y="2226"/>
                  <a:pt x="1367" y="2773"/>
                  <a:pt x="923" y="3252"/>
                </a:cubicBezTo>
                <a:cubicBezTo>
                  <a:pt x="615" y="3594"/>
                  <a:pt x="239" y="3764"/>
                  <a:pt x="0" y="3867"/>
                </a:cubicBezTo>
                <a:cubicBezTo>
                  <a:pt x="308" y="3867"/>
                  <a:pt x="957" y="3969"/>
                  <a:pt x="1436" y="4448"/>
                </a:cubicBezTo>
                <a:cubicBezTo>
                  <a:pt x="1777" y="4790"/>
                  <a:pt x="1880" y="5166"/>
                  <a:pt x="2051" y="5815"/>
                </a:cubicBezTo>
                <a:cubicBezTo>
                  <a:pt x="2329" y="6743"/>
                  <a:pt x="2328" y="7531"/>
                  <a:pt x="2375" y="7672"/>
                </a:cubicBezTo>
                <a:lnTo>
                  <a:pt x="2375" y="7672"/>
                </a:lnTo>
                <a:cubicBezTo>
                  <a:pt x="2434" y="7515"/>
                  <a:pt x="2479" y="6551"/>
                  <a:pt x="2666" y="5302"/>
                </a:cubicBezTo>
                <a:cubicBezTo>
                  <a:pt x="2768" y="4653"/>
                  <a:pt x="2871" y="4414"/>
                  <a:pt x="3042" y="4175"/>
                </a:cubicBezTo>
                <a:cubicBezTo>
                  <a:pt x="3418" y="3594"/>
                  <a:pt x="3999" y="3354"/>
                  <a:pt x="4341" y="3252"/>
                </a:cubicBezTo>
                <a:cubicBezTo>
                  <a:pt x="3999" y="3183"/>
                  <a:pt x="3384" y="3081"/>
                  <a:pt x="2905" y="2637"/>
                </a:cubicBezTo>
                <a:cubicBezTo>
                  <a:pt x="1875" y="1739"/>
                  <a:pt x="1782" y="1"/>
                  <a:pt x="1777" y="1"/>
                </a:cubicBezTo>
                <a:close/>
                <a:moveTo>
                  <a:pt x="2375" y="7672"/>
                </a:moveTo>
                <a:cubicBezTo>
                  <a:pt x="2370" y="7687"/>
                  <a:pt x="2364" y="7695"/>
                  <a:pt x="2358" y="7695"/>
                </a:cubicBezTo>
                <a:lnTo>
                  <a:pt x="2392" y="7695"/>
                </a:lnTo>
                <a:cubicBezTo>
                  <a:pt x="2386" y="7695"/>
                  <a:pt x="2380" y="7687"/>
                  <a:pt x="2375" y="76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2"/>
        <p:cNvGrpSpPr/>
        <p:nvPr/>
      </p:nvGrpSpPr>
      <p:grpSpPr>
        <a:xfrm>
          <a:off x="0" y="0"/>
          <a:ext cx="0" cy="0"/>
          <a:chOff x="0" y="0"/>
          <a:chExt cx="0" cy="0"/>
        </a:xfrm>
      </p:grpSpPr>
      <p:sp>
        <p:nvSpPr>
          <p:cNvPr id="103" name="Google Shape;103;p6"/>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sz="2800"/>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04" name="Google Shape;104;p6"/>
          <p:cNvSpPr/>
          <p:nvPr/>
        </p:nvSpPr>
        <p:spPr>
          <a:xfrm flipH="1">
            <a:off x="8434605" y="197650"/>
            <a:ext cx="293157" cy="472798"/>
          </a:xfrm>
          <a:custGeom>
            <a:avLst/>
            <a:gdLst/>
            <a:ahLst/>
            <a:cxnLst/>
            <a:rect l="l" t="t" r="r" b="b"/>
            <a:pathLst>
              <a:path w="7417" h="11962" extrusionOk="0">
                <a:moveTo>
                  <a:pt x="1436" y="0"/>
                </a:moveTo>
                <a:cubicBezTo>
                  <a:pt x="923" y="0"/>
                  <a:pt x="445" y="69"/>
                  <a:pt x="0" y="171"/>
                </a:cubicBezTo>
                <a:cubicBezTo>
                  <a:pt x="2632" y="786"/>
                  <a:pt x="4580" y="3179"/>
                  <a:pt x="4580" y="5981"/>
                </a:cubicBezTo>
                <a:cubicBezTo>
                  <a:pt x="4580" y="8818"/>
                  <a:pt x="2632" y="11176"/>
                  <a:pt x="0" y="11791"/>
                </a:cubicBezTo>
                <a:cubicBezTo>
                  <a:pt x="445" y="11894"/>
                  <a:pt x="923" y="11962"/>
                  <a:pt x="1436" y="11962"/>
                </a:cubicBezTo>
                <a:cubicBezTo>
                  <a:pt x="4717" y="11962"/>
                  <a:pt x="7417" y="9296"/>
                  <a:pt x="7417" y="5981"/>
                </a:cubicBezTo>
                <a:cubicBezTo>
                  <a:pt x="7417" y="2666"/>
                  <a:pt x="4717" y="0"/>
                  <a:pt x="1436" y="0"/>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866300" y="159200"/>
            <a:ext cx="497275" cy="199950"/>
          </a:xfrm>
          <a:custGeom>
            <a:avLst/>
            <a:gdLst/>
            <a:ahLst/>
            <a:cxnLst/>
            <a:rect l="l" t="t" r="r" b="b"/>
            <a:pathLst>
              <a:path w="19891" h="7998" extrusionOk="0">
                <a:moveTo>
                  <a:pt x="10458" y="0"/>
                </a:moveTo>
                <a:cubicBezTo>
                  <a:pt x="9228" y="0"/>
                  <a:pt x="8168" y="479"/>
                  <a:pt x="7519" y="1230"/>
                </a:cubicBezTo>
                <a:cubicBezTo>
                  <a:pt x="7040" y="1094"/>
                  <a:pt x="6562" y="991"/>
                  <a:pt x="6015" y="991"/>
                </a:cubicBezTo>
                <a:cubicBezTo>
                  <a:pt x="3828" y="991"/>
                  <a:pt x="2016" y="2392"/>
                  <a:pt x="1811" y="4135"/>
                </a:cubicBezTo>
                <a:cubicBezTo>
                  <a:pt x="786" y="4375"/>
                  <a:pt x="0" y="5127"/>
                  <a:pt x="0" y="6049"/>
                </a:cubicBezTo>
                <a:cubicBezTo>
                  <a:pt x="0" y="7109"/>
                  <a:pt x="1094" y="7997"/>
                  <a:pt x="2392" y="7997"/>
                </a:cubicBezTo>
                <a:cubicBezTo>
                  <a:pt x="2973" y="7997"/>
                  <a:pt x="3520" y="7826"/>
                  <a:pt x="3930" y="7519"/>
                </a:cubicBezTo>
                <a:cubicBezTo>
                  <a:pt x="4545" y="7826"/>
                  <a:pt x="5263" y="7997"/>
                  <a:pt x="6015" y="7997"/>
                </a:cubicBezTo>
                <a:cubicBezTo>
                  <a:pt x="6323" y="7997"/>
                  <a:pt x="6562" y="7963"/>
                  <a:pt x="6835" y="7929"/>
                </a:cubicBezTo>
                <a:cubicBezTo>
                  <a:pt x="7245" y="7963"/>
                  <a:pt x="7656" y="7997"/>
                  <a:pt x="8100" y="7997"/>
                </a:cubicBezTo>
                <a:cubicBezTo>
                  <a:pt x="9535" y="7997"/>
                  <a:pt x="10868" y="7758"/>
                  <a:pt x="11825" y="7348"/>
                </a:cubicBezTo>
                <a:cubicBezTo>
                  <a:pt x="12509" y="7758"/>
                  <a:pt x="13363" y="7997"/>
                  <a:pt x="14286" y="7997"/>
                </a:cubicBezTo>
                <a:cubicBezTo>
                  <a:pt x="14969" y="7997"/>
                  <a:pt x="15585" y="7861"/>
                  <a:pt x="16131" y="7656"/>
                </a:cubicBezTo>
                <a:cubicBezTo>
                  <a:pt x="16507" y="7861"/>
                  <a:pt x="16986" y="7997"/>
                  <a:pt x="17498" y="7997"/>
                </a:cubicBezTo>
                <a:cubicBezTo>
                  <a:pt x="18797" y="7997"/>
                  <a:pt x="19891" y="7109"/>
                  <a:pt x="19891" y="6049"/>
                </a:cubicBezTo>
                <a:cubicBezTo>
                  <a:pt x="19891" y="5263"/>
                  <a:pt x="19344" y="4614"/>
                  <a:pt x="18558" y="4306"/>
                </a:cubicBezTo>
                <a:cubicBezTo>
                  <a:pt x="18421" y="2461"/>
                  <a:pt x="16576" y="991"/>
                  <a:pt x="14320" y="991"/>
                </a:cubicBezTo>
                <a:cubicBezTo>
                  <a:pt x="13944" y="991"/>
                  <a:pt x="13602" y="1060"/>
                  <a:pt x="13295" y="1128"/>
                </a:cubicBezTo>
                <a:cubicBezTo>
                  <a:pt x="12611" y="444"/>
                  <a:pt x="11586" y="0"/>
                  <a:pt x="10458" y="0"/>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6222613" y="58663"/>
            <a:ext cx="768125" cy="309325"/>
          </a:xfrm>
          <a:custGeom>
            <a:avLst/>
            <a:gdLst/>
            <a:ahLst/>
            <a:cxnLst/>
            <a:rect l="l" t="t" r="r" b="b"/>
            <a:pathLst>
              <a:path w="30725" h="12373" extrusionOk="0">
                <a:moveTo>
                  <a:pt x="16131" y="1"/>
                </a:moveTo>
                <a:cubicBezTo>
                  <a:pt x="14252" y="1"/>
                  <a:pt x="12611" y="753"/>
                  <a:pt x="11586" y="1915"/>
                </a:cubicBezTo>
                <a:cubicBezTo>
                  <a:pt x="10868" y="1675"/>
                  <a:pt x="10082" y="1539"/>
                  <a:pt x="9296" y="1539"/>
                </a:cubicBezTo>
                <a:cubicBezTo>
                  <a:pt x="5878" y="1539"/>
                  <a:pt x="3110" y="3692"/>
                  <a:pt x="2768" y="6392"/>
                </a:cubicBezTo>
                <a:cubicBezTo>
                  <a:pt x="1162" y="6733"/>
                  <a:pt x="0" y="7930"/>
                  <a:pt x="0" y="9331"/>
                </a:cubicBezTo>
                <a:cubicBezTo>
                  <a:pt x="0" y="11005"/>
                  <a:pt x="1641" y="12372"/>
                  <a:pt x="3691" y="12372"/>
                </a:cubicBezTo>
                <a:cubicBezTo>
                  <a:pt x="4614" y="12372"/>
                  <a:pt x="5434" y="12099"/>
                  <a:pt x="6049" y="11655"/>
                </a:cubicBezTo>
                <a:cubicBezTo>
                  <a:pt x="7040" y="12099"/>
                  <a:pt x="8134" y="12372"/>
                  <a:pt x="9296" y="12372"/>
                </a:cubicBezTo>
                <a:cubicBezTo>
                  <a:pt x="9740" y="12372"/>
                  <a:pt x="10151" y="12304"/>
                  <a:pt x="10561" y="12270"/>
                </a:cubicBezTo>
                <a:cubicBezTo>
                  <a:pt x="11176" y="12304"/>
                  <a:pt x="11825" y="12372"/>
                  <a:pt x="12509" y="12372"/>
                </a:cubicBezTo>
                <a:cubicBezTo>
                  <a:pt x="14730" y="12372"/>
                  <a:pt x="16781" y="11962"/>
                  <a:pt x="18250" y="11347"/>
                </a:cubicBezTo>
                <a:cubicBezTo>
                  <a:pt x="19344" y="11962"/>
                  <a:pt x="20643" y="12372"/>
                  <a:pt x="22078" y="12372"/>
                </a:cubicBezTo>
                <a:cubicBezTo>
                  <a:pt x="23103" y="12372"/>
                  <a:pt x="24060" y="12167"/>
                  <a:pt x="24915" y="11826"/>
                </a:cubicBezTo>
                <a:cubicBezTo>
                  <a:pt x="25530" y="12167"/>
                  <a:pt x="26248" y="12372"/>
                  <a:pt x="27000" y="12372"/>
                </a:cubicBezTo>
                <a:cubicBezTo>
                  <a:pt x="29050" y="12372"/>
                  <a:pt x="30725" y="11005"/>
                  <a:pt x="30725" y="9331"/>
                </a:cubicBezTo>
                <a:cubicBezTo>
                  <a:pt x="30725" y="8135"/>
                  <a:pt x="29870" y="7109"/>
                  <a:pt x="28640" y="6631"/>
                </a:cubicBezTo>
                <a:cubicBezTo>
                  <a:pt x="28435" y="3794"/>
                  <a:pt x="25598" y="1539"/>
                  <a:pt x="22078" y="1539"/>
                </a:cubicBezTo>
                <a:cubicBezTo>
                  <a:pt x="21531" y="1539"/>
                  <a:pt x="21019" y="1641"/>
                  <a:pt x="20506" y="1709"/>
                </a:cubicBezTo>
                <a:cubicBezTo>
                  <a:pt x="19447" y="684"/>
                  <a:pt x="17909" y="1"/>
                  <a:pt x="16131" y="1"/>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282450" y="1174765"/>
            <a:ext cx="761143" cy="309316"/>
          </a:xfrm>
          <a:custGeom>
            <a:avLst/>
            <a:gdLst/>
            <a:ahLst/>
            <a:cxnLst/>
            <a:rect l="l" t="t" r="r" b="b"/>
            <a:pathLst>
              <a:path w="23719" h="9639" extrusionOk="0">
                <a:moveTo>
                  <a:pt x="12441" y="1"/>
                </a:moveTo>
                <a:cubicBezTo>
                  <a:pt x="11005" y="1"/>
                  <a:pt x="9741" y="582"/>
                  <a:pt x="8920" y="1470"/>
                </a:cubicBezTo>
                <a:cubicBezTo>
                  <a:pt x="8374" y="1299"/>
                  <a:pt x="7793" y="1197"/>
                  <a:pt x="7177" y="1197"/>
                </a:cubicBezTo>
                <a:cubicBezTo>
                  <a:pt x="4546" y="1197"/>
                  <a:pt x="2393" y="2871"/>
                  <a:pt x="2119" y="4990"/>
                </a:cubicBezTo>
                <a:cubicBezTo>
                  <a:pt x="889" y="5264"/>
                  <a:pt x="0" y="6186"/>
                  <a:pt x="0" y="7280"/>
                </a:cubicBezTo>
                <a:cubicBezTo>
                  <a:pt x="0" y="8579"/>
                  <a:pt x="1265" y="9638"/>
                  <a:pt x="2837" y="9638"/>
                </a:cubicBezTo>
                <a:cubicBezTo>
                  <a:pt x="3555" y="9638"/>
                  <a:pt x="4170" y="9399"/>
                  <a:pt x="4683" y="9057"/>
                </a:cubicBezTo>
                <a:cubicBezTo>
                  <a:pt x="5400" y="9433"/>
                  <a:pt x="6255" y="9638"/>
                  <a:pt x="7177" y="9638"/>
                </a:cubicBezTo>
                <a:cubicBezTo>
                  <a:pt x="7519" y="9638"/>
                  <a:pt x="7827" y="9604"/>
                  <a:pt x="8134" y="9536"/>
                </a:cubicBezTo>
                <a:cubicBezTo>
                  <a:pt x="8613" y="9604"/>
                  <a:pt x="9125" y="9638"/>
                  <a:pt x="9638" y="9638"/>
                </a:cubicBezTo>
                <a:cubicBezTo>
                  <a:pt x="11381" y="9638"/>
                  <a:pt x="12953" y="9331"/>
                  <a:pt x="14081" y="8818"/>
                </a:cubicBezTo>
                <a:cubicBezTo>
                  <a:pt x="14935" y="9331"/>
                  <a:pt x="15927" y="9638"/>
                  <a:pt x="17054" y="9638"/>
                </a:cubicBezTo>
                <a:cubicBezTo>
                  <a:pt x="17840" y="9638"/>
                  <a:pt x="18558" y="9467"/>
                  <a:pt x="19242" y="9228"/>
                </a:cubicBezTo>
                <a:cubicBezTo>
                  <a:pt x="19686" y="9467"/>
                  <a:pt x="20233" y="9638"/>
                  <a:pt x="20848" y="9638"/>
                </a:cubicBezTo>
                <a:cubicBezTo>
                  <a:pt x="22420" y="9638"/>
                  <a:pt x="23719" y="8579"/>
                  <a:pt x="23719" y="7280"/>
                </a:cubicBezTo>
                <a:cubicBezTo>
                  <a:pt x="23719" y="6357"/>
                  <a:pt x="23069" y="5537"/>
                  <a:pt x="22113" y="5161"/>
                </a:cubicBezTo>
                <a:cubicBezTo>
                  <a:pt x="21942" y="2974"/>
                  <a:pt x="19754" y="1197"/>
                  <a:pt x="17054" y="1197"/>
                </a:cubicBezTo>
                <a:cubicBezTo>
                  <a:pt x="16610" y="1197"/>
                  <a:pt x="16200" y="1265"/>
                  <a:pt x="15824" y="1333"/>
                </a:cubicBezTo>
                <a:cubicBezTo>
                  <a:pt x="15004" y="547"/>
                  <a:pt x="13808" y="1"/>
                  <a:pt x="12441" y="1"/>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a:off x="8550613" y="1383000"/>
            <a:ext cx="497275" cy="199950"/>
          </a:xfrm>
          <a:custGeom>
            <a:avLst/>
            <a:gdLst/>
            <a:ahLst/>
            <a:cxnLst/>
            <a:rect l="l" t="t" r="r" b="b"/>
            <a:pathLst>
              <a:path w="19891" h="7998" extrusionOk="0">
                <a:moveTo>
                  <a:pt x="10458" y="0"/>
                </a:moveTo>
                <a:cubicBezTo>
                  <a:pt x="9228" y="0"/>
                  <a:pt x="8168" y="479"/>
                  <a:pt x="7519" y="1230"/>
                </a:cubicBezTo>
                <a:cubicBezTo>
                  <a:pt x="7040" y="1094"/>
                  <a:pt x="6562" y="991"/>
                  <a:pt x="6015" y="991"/>
                </a:cubicBezTo>
                <a:cubicBezTo>
                  <a:pt x="3828" y="991"/>
                  <a:pt x="2016" y="2392"/>
                  <a:pt x="1811" y="4135"/>
                </a:cubicBezTo>
                <a:cubicBezTo>
                  <a:pt x="786" y="4375"/>
                  <a:pt x="0" y="5127"/>
                  <a:pt x="0" y="6049"/>
                </a:cubicBezTo>
                <a:cubicBezTo>
                  <a:pt x="0" y="7109"/>
                  <a:pt x="1094" y="7997"/>
                  <a:pt x="2392" y="7997"/>
                </a:cubicBezTo>
                <a:cubicBezTo>
                  <a:pt x="2973" y="7997"/>
                  <a:pt x="3520" y="7826"/>
                  <a:pt x="3930" y="7519"/>
                </a:cubicBezTo>
                <a:cubicBezTo>
                  <a:pt x="4545" y="7826"/>
                  <a:pt x="5263" y="7997"/>
                  <a:pt x="6015" y="7997"/>
                </a:cubicBezTo>
                <a:cubicBezTo>
                  <a:pt x="6323" y="7997"/>
                  <a:pt x="6562" y="7963"/>
                  <a:pt x="6835" y="7929"/>
                </a:cubicBezTo>
                <a:cubicBezTo>
                  <a:pt x="7245" y="7963"/>
                  <a:pt x="7656" y="7997"/>
                  <a:pt x="8100" y="7997"/>
                </a:cubicBezTo>
                <a:cubicBezTo>
                  <a:pt x="9535" y="7997"/>
                  <a:pt x="10868" y="7758"/>
                  <a:pt x="11825" y="7348"/>
                </a:cubicBezTo>
                <a:cubicBezTo>
                  <a:pt x="12509" y="7758"/>
                  <a:pt x="13363" y="7997"/>
                  <a:pt x="14286" y="7997"/>
                </a:cubicBezTo>
                <a:cubicBezTo>
                  <a:pt x="14969" y="7997"/>
                  <a:pt x="15585" y="7861"/>
                  <a:pt x="16131" y="7656"/>
                </a:cubicBezTo>
                <a:cubicBezTo>
                  <a:pt x="16507" y="7861"/>
                  <a:pt x="16986" y="7997"/>
                  <a:pt x="17498" y="7997"/>
                </a:cubicBezTo>
                <a:cubicBezTo>
                  <a:pt x="18797" y="7997"/>
                  <a:pt x="19891" y="7109"/>
                  <a:pt x="19891" y="6049"/>
                </a:cubicBezTo>
                <a:cubicBezTo>
                  <a:pt x="19891" y="5263"/>
                  <a:pt x="19344" y="4614"/>
                  <a:pt x="18558" y="4306"/>
                </a:cubicBezTo>
                <a:cubicBezTo>
                  <a:pt x="18421" y="2461"/>
                  <a:pt x="16576" y="991"/>
                  <a:pt x="14320" y="991"/>
                </a:cubicBezTo>
                <a:cubicBezTo>
                  <a:pt x="13944" y="991"/>
                  <a:pt x="13602" y="1060"/>
                  <a:pt x="13295" y="1128"/>
                </a:cubicBezTo>
                <a:cubicBezTo>
                  <a:pt x="12611" y="444"/>
                  <a:pt x="11586" y="0"/>
                  <a:pt x="10458" y="0"/>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a:off x="8758226" y="502014"/>
            <a:ext cx="75412" cy="132537"/>
          </a:xfrm>
          <a:custGeom>
            <a:avLst/>
            <a:gdLst/>
            <a:ahLst/>
            <a:cxnLst/>
            <a:rect l="l" t="t" r="r" b="b"/>
            <a:pathLst>
              <a:path w="2257" h="3967" extrusionOk="0">
                <a:moveTo>
                  <a:pt x="923" y="1"/>
                </a:moveTo>
                <a:cubicBezTo>
                  <a:pt x="923" y="1"/>
                  <a:pt x="923" y="1"/>
                  <a:pt x="923" y="2"/>
                </a:cubicBezTo>
                <a:cubicBezTo>
                  <a:pt x="923" y="378"/>
                  <a:pt x="889" y="651"/>
                  <a:pt x="821" y="856"/>
                </a:cubicBezTo>
                <a:cubicBezTo>
                  <a:pt x="752" y="1164"/>
                  <a:pt x="718" y="1437"/>
                  <a:pt x="479" y="1676"/>
                </a:cubicBezTo>
                <a:cubicBezTo>
                  <a:pt x="308" y="1847"/>
                  <a:pt x="137" y="1950"/>
                  <a:pt x="0" y="1984"/>
                </a:cubicBezTo>
                <a:cubicBezTo>
                  <a:pt x="171" y="1984"/>
                  <a:pt x="479" y="2052"/>
                  <a:pt x="752" y="2292"/>
                </a:cubicBezTo>
                <a:cubicBezTo>
                  <a:pt x="923" y="2462"/>
                  <a:pt x="991" y="2667"/>
                  <a:pt x="1060" y="3009"/>
                </a:cubicBezTo>
                <a:cubicBezTo>
                  <a:pt x="1197" y="3522"/>
                  <a:pt x="1197" y="3966"/>
                  <a:pt x="1231" y="3966"/>
                </a:cubicBezTo>
                <a:cubicBezTo>
                  <a:pt x="1265" y="3966"/>
                  <a:pt x="1265" y="3454"/>
                  <a:pt x="1367" y="2736"/>
                </a:cubicBezTo>
                <a:cubicBezTo>
                  <a:pt x="1402" y="2428"/>
                  <a:pt x="1470" y="2292"/>
                  <a:pt x="1572" y="2155"/>
                </a:cubicBezTo>
                <a:cubicBezTo>
                  <a:pt x="1743" y="1847"/>
                  <a:pt x="2051" y="1745"/>
                  <a:pt x="2256" y="1676"/>
                </a:cubicBezTo>
                <a:cubicBezTo>
                  <a:pt x="2051" y="1642"/>
                  <a:pt x="1743" y="1608"/>
                  <a:pt x="1504" y="1369"/>
                </a:cubicBezTo>
                <a:cubicBezTo>
                  <a:pt x="967" y="899"/>
                  <a:pt x="925" y="1"/>
                  <a:pt x="9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8887629" y="233561"/>
            <a:ext cx="75412" cy="132537"/>
          </a:xfrm>
          <a:custGeom>
            <a:avLst/>
            <a:gdLst/>
            <a:ahLst/>
            <a:cxnLst/>
            <a:rect l="l" t="t" r="r" b="b"/>
            <a:pathLst>
              <a:path w="2257" h="3967" extrusionOk="0">
                <a:moveTo>
                  <a:pt x="923" y="1"/>
                </a:moveTo>
                <a:cubicBezTo>
                  <a:pt x="923" y="1"/>
                  <a:pt x="923" y="1"/>
                  <a:pt x="923" y="2"/>
                </a:cubicBezTo>
                <a:cubicBezTo>
                  <a:pt x="923" y="378"/>
                  <a:pt x="889" y="651"/>
                  <a:pt x="821" y="856"/>
                </a:cubicBezTo>
                <a:cubicBezTo>
                  <a:pt x="752" y="1164"/>
                  <a:pt x="684" y="1437"/>
                  <a:pt x="479" y="1676"/>
                </a:cubicBezTo>
                <a:cubicBezTo>
                  <a:pt x="308" y="1847"/>
                  <a:pt x="103" y="1950"/>
                  <a:pt x="1" y="1984"/>
                </a:cubicBezTo>
                <a:cubicBezTo>
                  <a:pt x="171" y="2018"/>
                  <a:pt x="479" y="2052"/>
                  <a:pt x="752" y="2291"/>
                </a:cubicBezTo>
                <a:cubicBezTo>
                  <a:pt x="923" y="2462"/>
                  <a:pt x="957" y="2667"/>
                  <a:pt x="1060" y="3009"/>
                </a:cubicBezTo>
                <a:cubicBezTo>
                  <a:pt x="1197" y="3556"/>
                  <a:pt x="1197" y="3966"/>
                  <a:pt x="1231" y="3966"/>
                </a:cubicBezTo>
                <a:cubicBezTo>
                  <a:pt x="1265" y="3966"/>
                  <a:pt x="1265" y="3453"/>
                  <a:pt x="1368" y="2736"/>
                </a:cubicBezTo>
                <a:cubicBezTo>
                  <a:pt x="1402" y="2428"/>
                  <a:pt x="1470" y="2291"/>
                  <a:pt x="1538" y="2155"/>
                </a:cubicBezTo>
                <a:cubicBezTo>
                  <a:pt x="1744" y="1847"/>
                  <a:pt x="2051" y="1745"/>
                  <a:pt x="2256" y="1676"/>
                </a:cubicBezTo>
                <a:cubicBezTo>
                  <a:pt x="2051" y="1676"/>
                  <a:pt x="1744" y="1608"/>
                  <a:pt x="1504" y="1369"/>
                </a:cubicBezTo>
                <a:cubicBezTo>
                  <a:pt x="967" y="899"/>
                  <a:pt x="925" y="1"/>
                  <a:pt x="9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2300161" y="-84265"/>
            <a:ext cx="1145628" cy="465564"/>
          </a:xfrm>
          <a:custGeom>
            <a:avLst/>
            <a:gdLst/>
            <a:ahLst/>
            <a:cxnLst/>
            <a:rect l="l" t="t" r="r" b="b"/>
            <a:pathLst>
              <a:path w="23719" h="9639" extrusionOk="0">
                <a:moveTo>
                  <a:pt x="12441" y="1"/>
                </a:moveTo>
                <a:cubicBezTo>
                  <a:pt x="11005" y="1"/>
                  <a:pt x="9741" y="582"/>
                  <a:pt x="8920" y="1470"/>
                </a:cubicBezTo>
                <a:cubicBezTo>
                  <a:pt x="8374" y="1299"/>
                  <a:pt x="7793" y="1197"/>
                  <a:pt x="7177" y="1197"/>
                </a:cubicBezTo>
                <a:cubicBezTo>
                  <a:pt x="4546" y="1197"/>
                  <a:pt x="2393" y="2871"/>
                  <a:pt x="2119" y="4990"/>
                </a:cubicBezTo>
                <a:cubicBezTo>
                  <a:pt x="889" y="5264"/>
                  <a:pt x="0" y="6186"/>
                  <a:pt x="0" y="7280"/>
                </a:cubicBezTo>
                <a:cubicBezTo>
                  <a:pt x="0" y="8579"/>
                  <a:pt x="1265" y="9638"/>
                  <a:pt x="2837" y="9638"/>
                </a:cubicBezTo>
                <a:cubicBezTo>
                  <a:pt x="3555" y="9638"/>
                  <a:pt x="4170" y="9399"/>
                  <a:pt x="4683" y="9057"/>
                </a:cubicBezTo>
                <a:cubicBezTo>
                  <a:pt x="5400" y="9433"/>
                  <a:pt x="6255" y="9638"/>
                  <a:pt x="7177" y="9638"/>
                </a:cubicBezTo>
                <a:cubicBezTo>
                  <a:pt x="7519" y="9638"/>
                  <a:pt x="7827" y="9604"/>
                  <a:pt x="8134" y="9536"/>
                </a:cubicBezTo>
                <a:cubicBezTo>
                  <a:pt x="8613" y="9604"/>
                  <a:pt x="9125" y="9638"/>
                  <a:pt x="9638" y="9638"/>
                </a:cubicBezTo>
                <a:cubicBezTo>
                  <a:pt x="11381" y="9638"/>
                  <a:pt x="12953" y="9331"/>
                  <a:pt x="14081" y="8818"/>
                </a:cubicBezTo>
                <a:cubicBezTo>
                  <a:pt x="14935" y="9331"/>
                  <a:pt x="15927" y="9638"/>
                  <a:pt x="17054" y="9638"/>
                </a:cubicBezTo>
                <a:cubicBezTo>
                  <a:pt x="17840" y="9638"/>
                  <a:pt x="18558" y="9467"/>
                  <a:pt x="19242" y="9228"/>
                </a:cubicBezTo>
                <a:cubicBezTo>
                  <a:pt x="19686" y="9467"/>
                  <a:pt x="20233" y="9638"/>
                  <a:pt x="20848" y="9638"/>
                </a:cubicBezTo>
                <a:cubicBezTo>
                  <a:pt x="22420" y="9638"/>
                  <a:pt x="23719" y="8579"/>
                  <a:pt x="23719" y="7280"/>
                </a:cubicBezTo>
                <a:cubicBezTo>
                  <a:pt x="23719" y="6357"/>
                  <a:pt x="23069" y="5537"/>
                  <a:pt x="22113" y="5161"/>
                </a:cubicBezTo>
                <a:cubicBezTo>
                  <a:pt x="21942" y="2974"/>
                  <a:pt x="19754" y="1197"/>
                  <a:pt x="17054" y="1197"/>
                </a:cubicBezTo>
                <a:cubicBezTo>
                  <a:pt x="16610" y="1197"/>
                  <a:pt x="16200" y="1265"/>
                  <a:pt x="15824" y="1333"/>
                </a:cubicBezTo>
                <a:cubicBezTo>
                  <a:pt x="15004" y="547"/>
                  <a:pt x="13808" y="1"/>
                  <a:pt x="12441" y="1"/>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flipH="1">
            <a:off x="4506245" y="367777"/>
            <a:ext cx="75412" cy="132537"/>
          </a:xfrm>
          <a:custGeom>
            <a:avLst/>
            <a:gdLst/>
            <a:ahLst/>
            <a:cxnLst/>
            <a:rect l="l" t="t" r="r" b="b"/>
            <a:pathLst>
              <a:path w="2257" h="3967" extrusionOk="0">
                <a:moveTo>
                  <a:pt x="923" y="1"/>
                </a:moveTo>
                <a:cubicBezTo>
                  <a:pt x="923" y="1"/>
                  <a:pt x="923" y="1"/>
                  <a:pt x="923" y="2"/>
                </a:cubicBezTo>
                <a:cubicBezTo>
                  <a:pt x="923" y="378"/>
                  <a:pt x="889" y="651"/>
                  <a:pt x="821" y="856"/>
                </a:cubicBezTo>
                <a:cubicBezTo>
                  <a:pt x="752" y="1164"/>
                  <a:pt x="718" y="1437"/>
                  <a:pt x="479" y="1676"/>
                </a:cubicBezTo>
                <a:cubicBezTo>
                  <a:pt x="308" y="1847"/>
                  <a:pt x="137" y="1950"/>
                  <a:pt x="0" y="1984"/>
                </a:cubicBezTo>
                <a:cubicBezTo>
                  <a:pt x="171" y="1984"/>
                  <a:pt x="479" y="2052"/>
                  <a:pt x="752" y="2292"/>
                </a:cubicBezTo>
                <a:cubicBezTo>
                  <a:pt x="923" y="2462"/>
                  <a:pt x="991" y="2667"/>
                  <a:pt x="1060" y="3009"/>
                </a:cubicBezTo>
                <a:cubicBezTo>
                  <a:pt x="1197" y="3522"/>
                  <a:pt x="1197" y="3966"/>
                  <a:pt x="1231" y="3966"/>
                </a:cubicBezTo>
                <a:cubicBezTo>
                  <a:pt x="1265" y="3966"/>
                  <a:pt x="1265" y="3454"/>
                  <a:pt x="1367" y="2736"/>
                </a:cubicBezTo>
                <a:cubicBezTo>
                  <a:pt x="1402" y="2428"/>
                  <a:pt x="1470" y="2292"/>
                  <a:pt x="1572" y="2155"/>
                </a:cubicBezTo>
                <a:cubicBezTo>
                  <a:pt x="1743" y="1847"/>
                  <a:pt x="2051" y="1745"/>
                  <a:pt x="2256" y="1676"/>
                </a:cubicBezTo>
                <a:cubicBezTo>
                  <a:pt x="2051" y="1642"/>
                  <a:pt x="1743" y="1608"/>
                  <a:pt x="1504" y="1369"/>
                </a:cubicBezTo>
                <a:cubicBezTo>
                  <a:pt x="967" y="899"/>
                  <a:pt x="925" y="1"/>
                  <a:pt x="9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flipH="1">
            <a:off x="4263367" y="147073"/>
            <a:ext cx="75412" cy="132537"/>
          </a:xfrm>
          <a:custGeom>
            <a:avLst/>
            <a:gdLst/>
            <a:ahLst/>
            <a:cxnLst/>
            <a:rect l="l" t="t" r="r" b="b"/>
            <a:pathLst>
              <a:path w="2257" h="3967" extrusionOk="0">
                <a:moveTo>
                  <a:pt x="923" y="1"/>
                </a:moveTo>
                <a:cubicBezTo>
                  <a:pt x="923" y="1"/>
                  <a:pt x="923" y="1"/>
                  <a:pt x="923" y="2"/>
                </a:cubicBezTo>
                <a:cubicBezTo>
                  <a:pt x="923" y="378"/>
                  <a:pt x="889" y="651"/>
                  <a:pt x="821" y="856"/>
                </a:cubicBezTo>
                <a:cubicBezTo>
                  <a:pt x="752" y="1164"/>
                  <a:pt x="684" y="1437"/>
                  <a:pt x="479" y="1676"/>
                </a:cubicBezTo>
                <a:cubicBezTo>
                  <a:pt x="308" y="1847"/>
                  <a:pt x="103" y="1950"/>
                  <a:pt x="1" y="1984"/>
                </a:cubicBezTo>
                <a:cubicBezTo>
                  <a:pt x="171" y="2018"/>
                  <a:pt x="479" y="2052"/>
                  <a:pt x="752" y="2291"/>
                </a:cubicBezTo>
                <a:cubicBezTo>
                  <a:pt x="923" y="2462"/>
                  <a:pt x="957" y="2667"/>
                  <a:pt x="1060" y="3009"/>
                </a:cubicBezTo>
                <a:cubicBezTo>
                  <a:pt x="1197" y="3556"/>
                  <a:pt x="1197" y="3966"/>
                  <a:pt x="1231" y="3966"/>
                </a:cubicBezTo>
                <a:cubicBezTo>
                  <a:pt x="1265" y="3966"/>
                  <a:pt x="1265" y="3453"/>
                  <a:pt x="1368" y="2736"/>
                </a:cubicBezTo>
                <a:cubicBezTo>
                  <a:pt x="1402" y="2428"/>
                  <a:pt x="1470" y="2291"/>
                  <a:pt x="1538" y="2155"/>
                </a:cubicBezTo>
                <a:cubicBezTo>
                  <a:pt x="1744" y="1847"/>
                  <a:pt x="2051" y="1745"/>
                  <a:pt x="2256" y="1676"/>
                </a:cubicBezTo>
                <a:cubicBezTo>
                  <a:pt x="2051" y="1676"/>
                  <a:pt x="1744" y="1608"/>
                  <a:pt x="1504" y="1369"/>
                </a:cubicBezTo>
                <a:cubicBezTo>
                  <a:pt x="967" y="899"/>
                  <a:pt x="925" y="1"/>
                  <a:pt x="9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478702" y="775579"/>
            <a:ext cx="117645" cy="209147"/>
          </a:xfrm>
          <a:custGeom>
            <a:avLst/>
            <a:gdLst/>
            <a:ahLst/>
            <a:cxnLst/>
            <a:rect l="l" t="t" r="r" b="b"/>
            <a:pathLst>
              <a:path w="3521" h="6260" extrusionOk="0">
                <a:moveTo>
                  <a:pt x="1436" y="0"/>
                </a:moveTo>
                <a:cubicBezTo>
                  <a:pt x="1436" y="0"/>
                  <a:pt x="1436" y="2"/>
                  <a:pt x="1436" y="5"/>
                </a:cubicBezTo>
                <a:cubicBezTo>
                  <a:pt x="1470" y="586"/>
                  <a:pt x="1402" y="1030"/>
                  <a:pt x="1333" y="1338"/>
                </a:cubicBezTo>
                <a:cubicBezTo>
                  <a:pt x="1196" y="1816"/>
                  <a:pt x="1094" y="2261"/>
                  <a:pt x="752" y="2637"/>
                </a:cubicBezTo>
                <a:cubicBezTo>
                  <a:pt x="479" y="2910"/>
                  <a:pt x="205" y="3081"/>
                  <a:pt x="0" y="3149"/>
                </a:cubicBezTo>
                <a:cubicBezTo>
                  <a:pt x="240" y="3149"/>
                  <a:pt x="752" y="3218"/>
                  <a:pt x="1162" y="3628"/>
                </a:cubicBezTo>
                <a:cubicBezTo>
                  <a:pt x="1436" y="3901"/>
                  <a:pt x="1538" y="4209"/>
                  <a:pt x="1675" y="4721"/>
                </a:cubicBezTo>
                <a:cubicBezTo>
                  <a:pt x="1914" y="5576"/>
                  <a:pt x="1880" y="6259"/>
                  <a:pt x="1914" y="6259"/>
                </a:cubicBezTo>
                <a:cubicBezTo>
                  <a:pt x="1983" y="6259"/>
                  <a:pt x="2017" y="5405"/>
                  <a:pt x="2153" y="4311"/>
                </a:cubicBezTo>
                <a:cubicBezTo>
                  <a:pt x="2222" y="3799"/>
                  <a:pt x="2324" y="3594"/>
                  <a:pt x="2461" y="3389"/>
                </a:cubicBezTo>
                <a:cubicBezTo>
                  <a:pt x="2769" y="2910"/>
                  <a:pt x="3247" y="2739"/>
                  <a:pt x="3520" y="2637"/>
                </a:cubicBezTo>
                <a:cubicBezTo>
                  <a:pt x="3247" y="2602"/>
                  <a:pt x="2734" y="2500"/>
                  <a:pt x="2358" y="2158"/>
                </a:cubicBezTo>
                <a:cubicBezTo>
                  <a:pt x="1532" y="1431"/>
                  <a:pt x="1441" y="0"/>
                  <a:pt x="1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a:off x="230688" y="511954"/>
            <a:ext cx="145044" cy="257090"/>
          </a:xfrm>
          <a:custGeom>
            <a:avLst/>
            <a:gdLst/>
            <a:ahLst/>
            <a:cxnLst/>
            <a:rect l="l" t="t" r="r" b="b"/>
            <a:pathLst>
              <a:path w="4341" h="7695" extrusionOk="0">
                <a:moveTo>
                  <a:pt x="1777" y="1"/>
                </a:moveTo>
                <a:cubicBezTo>
                  <a:pt x="1777" y="1"/>
                  <a:pt x="1777" y="2"/>
                  <a:pt x="1777" y="5"/>
                </a:cubicBezTo>
                <a:cubicBezTo>
                  <a:pt x="1811" y="723"/>
                  <a:pt x="1709" y="1270"/>
                  <a:pt x="1641" y="1645"/>
                </a:cubicBezTo>
                <a:cubicBezTo>
                  <a:pt x="1504" y="2226"/>
                  <a:pt x="1367" y="2773"/>
                  <a:pt x="923" y="3252"/>
                </a:cubicBezTo>
                <a:cubicBezTo>
                  <a:pt x="615" y="3594"/>
                  <a:pt x="239" y="3764"/>
                  <a:pt x="0" y="3867"/>
                </a:cubicBezTo>
                <a:cubicBezTo>
                  <a:pt x="308" y="3867"/>
                  <a:pt x="957" y="3969"/>
                  <a:pt x="1436" y="4448"/>
                </a:cubicBezTo>
                <a:cubicBezTo>
                  <a:pt x="1777" y="4790"/>
                  <a:pt x="1880" y="5166"/>
                  <a:pt x="2051" y="5815"/>
                </a:cubicBezTo>
                <a:cubicBezTo>
                  <a:pt x="2329" y="6743"/>
                  <a:pt x="2328" y="7531"/>
                  <a:pt x="2375" y="7672"/>
                </a:cubicBezTo>
                <a:lnTo>
                  <a:pt x="2375" y="7672"/>
                </a:lnTo>
                <a:cubicBezTo>
                  <a:pt x="2434" y="7515"/>
                  <a:pt x="2479" y="6551"/>
                  <a:pt x="2666" y="5302"/>
                </a:cubicBezTo>
                <a:cubicBezTo>
                  <a:pt x="2768" y="4653"/>
                  <a:pt x="2871" y="4414"/>
                  <a:pt x="3042" y="4175"/>
                </a:cubicBezTo>
                <a:cubicBezTo>
                  <a:pt x="3418" y="3594"/>
                  <a:pt x="3999" y="3354"/>
                  <a:pt x="4341" y="3252"/>
                </a:cubicBezTo>
                <a:cubicBezTo>
                  <a:pt x="3999" y="3183"/>
                  <a:pt x="3384" y="3081"/>
                  <a:pt x="2905" y="2637"/>
                </a:cubicBezTo>
                <a:cubicBezTo>
                  <a:pt x="1875" y="1739"/>
                  <a:pt x="1782" y="1"/>
                  <a:pt x="1777" y="1"/>
                </a:cubicBezTo>
                <a:close/>
                <a:moveTo>
                  <a:pt x="2375" y="7672"/>
                </a:moveTo>
                <a:cubicBezTo>
                  <a:pt x="2370" y="7687"/>
                  <a:pt x="2364" y="7695"/>
                  <a:pt x="2358" y="7695"/>
                </a:cubicBezTo>
                <a:lnTo>
                  <a:pt x="2392" y="7695"/>
                </a:lnTo>
                <a:cubicBezTo>
                  <a:pt x="2386" y="7695"/>
                  <a:pt x="2380" y="7687"/>
                  <a:pt x="2375" y="76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rot="10800000" flipH="1">
            <a:off x="18" y="4609493"/>
            <a:ext cx="9143982" cy="1093932"/>
          </a:xfrm>
          <a:prstGeom prst="flowChartDocumen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7"/>
        <p:cNvGrpSpPr/>
        <p:nvPr/>
      </p:nvGrpSpPr>
      <p:grpSpPr>
        <a:xfrm>
          <a:off x="0" y="0"/>
          <a:ext cx="0" cy="0"/>
          <a:chOff x="0" y="0"/>
          <a:chExt cx="0" cy="0"/>
        </a:xfrm>
      </p:grpSpPr>
      <p:sp>
        <p:nvSpPr>
          <p:cNvPr id="118" name="Google Shape;118;p7"/>
          <p:cNvSpPr txBox="1">
            <a:spLocks noGrp="1"/>
          </p:cNvSpPr>
          <p:nvPr>
            <p:ph type="title"/>
          </p:nvPr>
        </p:nvSpPr>
        <p:spPr>
          <a:xfrm>
            <a:off x="722375" y="539500"/>
            <a:ext cx="7699200" cy="5760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9" name="Google Shape;119;p7"/>
          <p:cNvSpPr txBox="1">
            <a:spLocks noGrp="1"/>
          </p:cNvSpPr>
          <p:nvPr>
            <p:ph type="body" idx="1"/>
          </p:nvPr>
        </p:nvSpPr>
        <p:spPr>
          <a:xfrm>
            <a:off x="1515750" y="1389600"/>
            <a:ext cx="6112500" cy="3214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20" name="Google Shape;120;p7"/>
          <p:cNvSpPr/>
          <p:nvPr/>
        </p:nvSpPr>
        <p:spPr>
          <a:xfrm rot="10800000" flipH="1">
            <a:off x="-7" y="4347976"/>
            <a:ext cx="9143982" cy="1537974"/>
          </a:xfrm>
          <a:prstGeom prst="flowChartDocumen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flipH="1">
            <a:off x="655833" y="-137200"/>
            <a:ext cx="293157" cy="472798"/>
          </a:xfrm>
          <a:custGeom>
            <a:avLst/>
            <a:gdLst/>
            <a:ahLst/>
            <a:cxnLst/>
            <a:rect l="l" t="t" r="r" b="b"/>
            <a:pathLst>
              <a:path w="7417" h="11962" extrusionOk="0">
                <a:moveTo>
                  <a:pt x="1436" y="0"/>
                </a:moveTo>
                <a:cubicBezTo>
                  <a:pt x="923" y="0"/>
                  <a:pt x="445" y="69"/>
                  <a:pt x="0" y="171"/>
                </a:cubicBezTo>
                <a:cubicBezTo>
                  <a:pt x="2632" y="786"/>
                  <a:pt x="4580" y="3179"/>
                  <a:pt x="4580" y="5981"/>
                </a:cubicBezTo>
                <a:cubicBezTo>
                  <a:pt x="4580" y="8818"/>
                  <a:pt x="2632" y="11176"/>
                  <a:pt x="0" y="11791"/>
                </a:cubicBezTo>
                <a:cubicBezTo>
                  <a:pt x="445" y="11894"/>
                  <a:pt x="923" y="11962"/>
                  <a:pt x="1436" y="11962"/>
                </a:cubicBezTo>
                <a:cubicBezTo>
                  <a:pt x="4717" y="11962"/>
                  <a:pt x="7417" y="9296"/>
                  <a:pt x="7417" y="5981"/>
                </a:cubicBezTo>
                <a:cubicBezTo>
                  <a:pt x="7417" y="2666"/>
                  <a:pt x="4717" y="0"/>
                  <a:pt x="1436" y="0"/>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280191" y="945000"/>
            <a:ext cx="924981" cy="371927"/>
          </a:xfrm>
          <a:custGeom>
            <a:avLst/>
            <a:gdLst/>
            <a:ahLst/>
            <a:cxnLst/>
            <a:rect l="l" t="t" r="r" b="b"/>
            <a:pathLst>
              <a:path w="19891" h="7998" extrusionOk="0">
                <a:moveTo>
                  <a:pt x="10458" y="0"/>
                </a:moveTo>
                <a:cubicBezTo>
                  <a:pt x="9228" y="0"/>
                  <a:pt x="8168" y="479"/>
                  <a:pt x="7519" y="1230"/>
                </a:cubicBezTo>
                <a:cubicBezTo>
                  <a:pt x="7040" y="1094"/>
                  <a:pt x="6562" y="991"/>
                  <a:pt x="6015" y="991"/>
                </a:cubicBezTo>
                <a:cubicBezTo>
                  <a:pt x="3828" y="991"/>
                  <a:pt x="2016" y="2392"/>
                  <a:pt x="1811" y="4135"/>
                </a:cubicBezTo>
                <a:cubicBezTo>
                  <a:pt x="786" y="4375"/>
                  <a:pt x="0" y="5127"/>
                  <a:pt x="0" y="6049"/>
                </a:cubicBezTo>
                <a:cubicBezTo>
                  <a:pt x="0" y="7109"/>
                  <a:pt x="1094" y="7997"/>
                  <a:pt x="2392" y="7997"/>
                </a:cubicBezTo>
                <a:cubicBezTo>
                  <a:pt x="2973" y="7997"/>
                  <a:pt x="3520" y="7826"/>
                  <a:pt x="3930" y="7519"/>
                </a:cubicBezTo>
                <a:cubicBezTo>
                  <a:pt x="4545" y="7826"/>
                  <a:pt x="5263" y="7997"/>
                  <a:pt x="6015" y="7997"/>
                </a:cubicBezTo>
                <a:cubicBezTo>
                  <a:pt x="6323" y="7997"/>
                  <a:pt x="6562" y="7963"/>
                  <a:pt x="6835" y="7929"/>
                </a:cubicBezTo>
                <a:cubicBezTo>
                  <a:pt x="7245" y="7963"/>
                  <a:pt x="7656" y="7997"/>
                  <a:pt x="8100" y="7997"/>
                </a:cubicBezTo>
                <a:cubicBezTo>
                  <a:pt x="9535" y="7997"/>
                  <a:pt x="10868" y="7758"/>
                  <a:pt x="11825" y="7348"/>
                </a:cubicBezTo>
                <a:cubicBezTo>
                  <a:pt x="12509" y="7758"/>
                  <a:pt x="13363" y="7997"/>
                  <a:pt x="14286" y="7997"/>
                </a:cubicBezTo>
                <a:cubicBezTo>
                  <a:pt x="14969" y="7997"/>
                  <a:pt x="15585" y="7861"/>
                  <a:pt x="16131" y="7656"/>
                </a:cubicBezTo>
                <a:cubicBezTo>
                  <a:pt x="16507" y="7861"/>
                  <a:pt x="16986" y="7997"/>
                  <a:pt x="17498" y="7997"/>
                </a:cubicBezTo>
                <a:cubicBezTo>
                  <a:pt x="18797" y="7997"/>
                  <a:pt x="19891" y="7109"/>
                  <a:pt x="19891" y="6049"/>
                </a:cubicBezTo>
                <a:cubicBezTo>
                  <a:pt x="19891" y="5263"/>
                  <a:pt x="19344" y="4614"/>
                  <a:pt x="18558" y="4306"/>
                </a:cubicBezTo>
                <a:cubicBezTo>
                  <a:pt x="18421" y="2461"/>
                  <a:pt x="16576" y="991"/>
                  <a:pt x="14320" y="991"/>
                </a:cubicBezTo>
                <a:cubicBezTo>
                  <a:pt x="13944" y="991"/>
                  <a:pt x="13602" y="1060"/>
                  <a:pt x="13295" y="1128"/>
                </a:cubicBezTo>
                <a:cubicBezTo>
                  <a:pt x="12611" y="444"/>
                  <a:pt x="11586" y="0"/>
                  <a:pt x="10458" y="0"/>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6411850" y="125925"/>
            <a:ext cx="768125" cy="309325"/>
          </a:xfrm>
          <a:custGeom>
            <a:avLst/>
            <a:gdLst/>
            <a:ahLst/>
            <a:cxnLst/>
            <a:rect l="l" t="t" r="r" b="b"/>
            <a:pathLst>
              <a:path w="30725" h="12373" extrusionOk="0">
                <a:moveTo>
                  <a:pt x="16131" y="1"/>
                </a:moveTo>
                <a:cubicBezTo>
                  <a:pt x="14252" y="1"/>
                  <a:pt x="12611" y="753"/>
                  <a:pt x="11586" y="1915"/>
                </a:cubicBezTo>
                <a:cubicBezTo>
                  <a:pt x="10868" y="1675"/>
                  <a:pt x="10082" y="1539"/>
                  <a:pt x="9296" y="1539"/>
                </a:cubicBezTo>
                <a:cubicBezTo>
                  <a:pt x="5878" y="1539"/>
                  <a:pt x="3110" y="3692"/>
                  <a:pt x="2768" y="6392"/>
                </a:cubicBezTo>
                <a:cubicBezTo>
                  <a:pt x="1162" y="6733"/>
                  <a:pt x="0" y="7930"/>
                  <a:pt x="0" y="9331"/>
                </a:cubicBezTo>
                <a:cubicBezTo>
                  <a:pt x="0" y="11005"/>
                  <a:pt x="1641" y="12372"/>
                  <a:pt x="3691" y="12372"/>
                </a:cubicBezTo>
                <a:cubicBezTo>
                  <a:pt x="4614" y="12372"/>
                  <a:pt x="5434" y="12099"/>
                  <a:pt x="6049" y="11655"/>
                </a:cubicBezTo>
                <a:cubicBezTo>
                  <a:pt x="7040" y="12099"/>
                  <a:pt x="8134" y="12372"/>
                  <a:pt x="9296" y="12372"/>
                </a:cubicBezTo>
                <a:cubicBezTo>
                  <a:pt x="9740" y="12372"/>
                  <a:pt x="10151" y="12304"/>
                  <a:pt x="10561" y="12270"/>
                </a:cubicBezTo>
                <a:cubicBezTo>
                  <a:pt x="11176" y="12304"/>
                  <a:pt x="11825" y="12372"/>
                  <a:pt x="12509" y="12372"/>
                </a:cubicBezTo>
                <a:cubicBezTo>
                  <a:pt x="14730" y="12372"/>
                  <a:pt x="16781" y="11962"/>
                  <a:pt x="18250" y="11347"/>
                </a:cubicBezTo>
                <a:cubicBezTo>
                  <a:pt x="19344" y="11962"/>
                  <a:pt x="20643" y="12372"/>
                  <a:pt x="22078" y="12372"/>
                </a:cubicBezTo>
                <a:cubicBezTo>
                  <a:pt x="23103" y="12372"/>
                  <a:pt x="24060" y="12167"/>
                  <a:pt x="24915" y="11826"/>
                </a:cubicBezTo>
                <a:cubicBezTo>
                  <a:pt x="25530" y="12167"/>
                  <a:pt x="26248" y="12372"/>
                  <a:pt x="27000" y="12372"/>
                </a:cubicBezTo>
                <a:cubicBezTo>
                  <a:pt x="29050" y="12372"/>
                  <a:pt x="30725" y="11005"/>
                  <a:pt x="30725" y="9331"/>
                </a:cubicBezTo>
                <a:cubicBezTo>
                  <a:pt x="30725" y="8135"/>
                  <a:pt x="29870" y="7109"/>
                  <a:pt x="28640" y="6631"/>
                </a:cubicBezTo>
                <a:cubicBezTo>
                  <a:pt x="28435" y="3794"/>
                  <a:pt x="25598" y="1539"/>
                  <a:pt x="22078" y="1539"/>
                </a:cubicBezTo>
                <a:cubicBezTo>
                  <a:pt x="21531" y="1539"/>
                  <a:pt x="21019" y="1641"/>
                  <a:pt x="20506" y="1709"/>
                </a:cubicBezTo>
                <a:cubicBezTo>
                  <a:pt x="19447" y="684"/>
                  <a:pt x="17909" y="1"/>
                  <a:pt x="16131" y="1"/>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1685850" y="125940"/>
            <a:ext cx="761143" cy="309316"/>
          </a:xfrm>
          <a:custGeom>
            <a:avLst/>
            <a:gdLst/>
            <a:ahLst/>
            <a:cxnLst/>
            <a:rect l="l" t="t" r="r" b="b"/>
            <a:pathLst>
              <a:path w="23719" h="9639" extrusionOk="0">
                <a:moveTo>
                  <a:pt x="12441" y="1"/>
                </a:moveTo>
                <a:cubicBezTo>
                  <a:pt x="11005" y="1"/>
                  <a:pt x="9741" y="582"/>
                  <a:pt x="8920" y="1470"/>
                </a:cubicBezTo>
                <a:cubicBezTo>
                  <a:pt x="8374" y="1299"/>
                  <a:pt x="7793" y="1197"/>
                  <a:pt x="7177" y="1197"/>
                </a:cubicBezTo>
                <a:cubicBezTo>
                  <a:pt x="4546" y="1197"/>
                  <a:pt x="2393" y="2871"/>
                  <a:pt x="2119" y="4990"/>
                </a:cubicBezTo>
                <a:cubicBezTo>
                  <a:pt x="889" y="5264"/>
                  <a:pt x="0" y="6186"/>
                  <a:pt x="0" y="7280"/>
                </a:cubicBezTo>
                <a:cubicBezTo>
                  <a:pt x="0" y="8579"/>
                  <a:pt x="1265" y="9638"/>
                  <a:pt x="2837" y="9638"/>
                </a:cubicBezTo>
                <a:cubicBezTo>
                  <a:pt x="3555" y="9638"/>
                  <a:pt x="4170" y="9399"/>
                  <a:pt x="4683" y="9057"/>
                </a:cubicBezTo>
                <a:cubicBezTo>
                  <a:pt x="5400" y="9433"/>
                  <a:pt x="6255" y="9638"/>
                  <a:pt x="7177" y="9638"/>
                </a:cubicBezTo>
                <a:cubicBezTo>
                  <a:pt x="7519" y="9638"/>
                  <a:pt x="7827" y="9604"/>
                  <a:pt x="8134" y="9536"/>
                </a:cubicBezTo>
                <a:cubicBezTo>
                  <a:pt x="8613" y="9604"/>
                  <a:pt x="9125" y="9638"/>
                  <a:pt x="9638" y="9638"/>
                </a:cubicBezTo>
                <a:cubicBezTo>
                  <a:pt x="11381" y="9638"/>
                  <a:pt x="12953" y="9331"/>
                  <a:pt x="14081" y="8818"/>
                </a:cubicBezTo>
                <a:cubicBezTo>
                  <a:pt x="14935" y="9331"/>
                  <a:pt x="15927" y="9638"/>
                  <a:pt x="17054" y="9638"/>
                </a:cubicBezTo>
                <a:cubicBezTo>
                  <a:pt x="17840" y="9638"/>
                  <a:pt x="18558" y="9467"/>
                  <a:pt x="19242" y="9228"/>
                </a:cubicBezTo>
                <a:cubicBezTo>
                  <a:pt x="19686" y="9467"/>
                  <a:pt x="20233" y="9638"/>
                  <a:pt x="20848" y="9638"/>
                </a:cubicBezTo>
                <a:cubicBezTo>
                  <a:pt x="22420" y="9638"/>
                  <a:pt x="23719" y="8579"/>
                  <a:pt x="23719" y="7280"/>
                </a:cubicBezTo>
                <a:cubicBezTo>
                  <a:pt x="23719" y="6357"/>
                  <a:pt x="23069" y="5537"/>
                  <a:pt x="22113" y="5161"/>
                </a:cubicBezTo>
                <a:cubicBezTo>
                  <a:pt x="21942" y="2974"/>
                  <a:pt x="19754" y="1197"/>
                  <a:pt x="17054" y="1197"/>
                </a:cubicBezTo>
                <a:cubicBezTo>
                  <a:pt x="16610" y="1197"/>
                  <a:pt x="16200" y="1265"/>
                  <a:pt x="15824" y="1333"/>
                </a:cubicBezTo>
                <a:cubicBezTo>
                  <a:pt x="15004" y="547"/>
                  <a:pt x="13808" y="1"/>
                  <a:pt x="12441" y="1"/>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8343134" y="1115500"/>
            <a:ext cx="639396" cy="257096"/>
          </a:xfrm>
          <a:custGeom>
            <a:avLst/>
            <a:gdLst/>
            <a:ahLst/>
            <a:cxnLst/>
            <a:rect l="l" t="t" r="r" b="b"/>
            <a:pathLst>
              <a:path w="19891" h="7998" extrusionOk="0">
                <a:moveTo>
                  <a:pt x="10458" y="0"/>
                </a:moveTo>
                <a:cubicBezTo>
                  <a:pt x="9228" y="0"/>
                  <a:pt x="8168" y="479"/>
                  <a:pt x="7519" y="1230"/>
                </a:cubicBezTo>
                <a:cubicBezTo>
                  <a:pt x="7040" y="1094"/>
                  <a:pt x="6562" y="991"/>
                  <a:pt x="6015" y="991"/>
                </a:cubicBezTo>
                <a:cubicBezTo>
                  <a:pt x="3828" y="991"/>
                  <a:pt x="2016" y="2392"/>
                  <a:pt x="1811" y="4135"/>
                </a:cubicBezTo>
                <a:cubicBezTo>
                  <a:pt x="786" y="4375"/>
                  <a:pt x="0" y="5127"/>
                  <a:pt x="0" y="6049"/>
                </a:cubicBezTo>
                <a:cubicBezTo>
                  <a:pt x="0" y="7109"/>
                  <a:pt x="1094" y="7997"/>
                  <a:pt x="2392" y="7997"/>
                </a:cubicBezTo>
                <a:cubicBezTo>
                  <a:pt x="2973" y="7997"/>
                  <a:pt x="3520" y="7826"/>
                  <a:pt x="3930" y="7519"/>
                </a:cubicBezTo>
                <a:cubicBezTo>
                  <a:pt x="4545" y="7826"/>
                  <a:pt x="5263" y="7997"/>
                  <a:pt x="6015" y="7997"/>
                </a:cubicBezTo>
                <a:cubicBezTo>
                  <a:pt x="6323" y="7997"/>
                  <a:pt x="6562" y="7963"/>
                  <a:pt x="6835" y="7929"/>
                </a:cubicBezTo>
                <a:cubicBezTo>
                  <a:pt x="7245" y="7963"/>
                  <a:pt x="7656" y="7997"/>
                  <a:pt x="8100" y="7997"/>
                </a:cubicBezTo>
                <a:cubicBezTo>
                  <a:pt x="9535" y="7997"/>
                  <a:pt x="10868" y="7758"/>
                  <a:pt x="11825" y="7348"/>
                </a:cubicBezTo>
                <a:cubicBezTo>
                  <a:pt x="12509" y="7758"/>
                  <a:pt x="13363" y="7997"/>
                  <a:pt x="14286" y="7997"/>
                </a:cubicBezTo>
                <a:cubicBezTo>
                  <a:pt x="14969" y="7997"/>
                  <a:pt x="15585" y="7861"/>
                  <a:pt x="16131" y="7656"/>
                </a:cubicBezTo>
                <a:cubicBezTo>
                  <a:pt x="16507" y="7861"/>
                  <a:pt x="16986" y="7997"/>
                  <a:pt x="17498" y="7997"/>
                </a:cubicBezTo>
                <a:cubicBezTo>
                  <a:pt x="18797" y="7997"/>
                  <a:pt x="19891" y="7109"/>
                  <a:pt x="19891" y="6049"/>
                </a:cubicBezTo>
                <a:cubicBezTo>
                  <a:pt x="19891" y="5263"/>
                  <a:pt x="19344" y="4614"/>
                  <a:pt x="18558" y="4306"/>
                </a:cubicBezTo>
                <a:cubicBezTo>
                  <a:pt x="18421" y="2461"/>
                  <a:pt x="16576" y="991"/>
                  <a:pt x="14320" y="991"/>
                </a:cubicBezTo>
                <a:cubicBezTo>
                  <a:pt x="13944" y="991"/>
                  <a:pt x="13602" y="1060"/>
                  <a:pt x="13295" y="1128"/>
                </a:cubicBezTo>
                <a:cubicBezTo>
                  <a:pt x="12611" y="444"/>
                  <a:pt x="11586" y="0"/>
                  <a:pt x="10458" y="0"/>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8486815" y="466704"/>
            <a:ext cx="117645" cy="209147"/>
          </a:xfrm>
          <a:custGeom>
            <a:avLst/>
            <a:gdLst/>
            <a:ahLst/>
            <a:cxnLst/>
            <a:rect l="l" t="t" r="r" b="b"/>
            <a:pathLst>
              <a:path w="3521" h="6260" extrusionOk="0">
                <a:moveTo>
                  <a:pt x="1436" y="0"/>
                </a:moveTo>
                <a:cubicBezTo>
                  <a:pt x="1436" y="0"/>
                  <a:pt x="1436" y="2"/>
                  <a:pt x="1436" y="5"/>
                </a:cubicBezTo>
                <a:cubicBezTo>
                  <a:pt x="1470" y="586"/>
                  <a:pt x="1402" y="1030"/>
                  <a:pt x="1333" y="1338"/>
                </a:cubicBezTo>
                <a:cubicBezTo>
                  <a:pt x="1196" y="1816"/>
                  <a:pt x="1094" y="2261"/>
                  <a:pt x="752" y="2637"/>
                </a:cubicBezTo>
                <a:cubicBezTo>
                  <a:pt x="479" y="2910"/>
                  <a:pt x="205" y="3081"/>
                  <a:pt x="0" y="3149"/>
                </a:cubicBezTo>
                <a:cubicBezTo>
                  <a:pt x="240" y="3149"/>
                  <a:pt x="752" y="3218"/>
                  <a:pt x="1162" y="3628"/>
                </a:cubicBezTo>
                <a:cubicBezTo>
                  <a:pt x="1436" y="3901"/>
                  <a:pt x="1538" y="4209"/>
                  <a:pt x="1675" y="4721"/>
                </a:cubicBezTo>
                <a:cubicBezTo>
                  <a:pt x="1914" y="5576"/>
                  <a:pt x="1880" y="6259"/>
                  <a:pt x="1914" y="6259"/>
                </a:cubicBezTo>
                <a:cubicBezTo>
                  <a:pt x="1983" y="6259"/>
                  <a:pt x="2017" y="5405"/>
                  <a:pt x="2153" y="4311"/>
                </a:cubicBezTo>
                <a:cubicBezTo>
                  <a:pt x="2222" y="3799"/>
                  <a:pt x="2324" y="3594"/>
                  <a:pt x="2461" y="3389"/>
                </a:cubicBezTo>
                <a:cubicBezTo>
                  <a:pt x="2769" y="2910"/>
                  <a:pt x="3247" y="2739"/>
                  <a:pt x="3520" y="2637"/>
                </a:cubicBezTo>
                <a:cubicBezTo>
                  <a:pt x="3247" y="2602"/>
                  <a:pt x="2734" y="2500"/>
                  <a:pt x="2358" y="2158"/>
                </a:cubicBezTo>
                <a:cubicBezTo>
                  <a:pt x="1532" y="1431"/>
                  <a:pt x="1441" y="0"/>
                  <a:pt x="1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8238800" y="203079"/>
            <a:ext cx="145044" cy="257090"/>
          </a:xfrm>
          <a:custGeom>
            <a:avLst/>
            <a:gdLst/>
            <a:ahLst/>
            <a:cxnLst/>
            <a:rect l="l" t="t" r="r" b="b"/>
            <a:pathLst>
              <a:path w="4341" h="7695" extrusionOk="0">
                <a:moveTo>
                  <a:pt x="1777" y="1"/>
                </a:moveTo>
                <a:cubicBezTo>
                  <a:pt x="1777" y="1"/>
                  <a:pt x="1777" y="2"/>
                  <a:pt x="1777" y="5"/>
                </a:cubicBezTo>
                <a:cubicBezTo>
                  <a:pt x="1811" y="723"/>
                  <a:pt x="1709" y="1270"/>
                  <a:pt x="1641" y="1645"/>
                </a:cubicBezTo>
                <a:cubicBezTo>
                  <a:pt x="1504" y="2226"/>
                  <a:pt x="1367" y="2773"/>
                  <a:pt x="923" y="3252"/>
                </a:cubicBezTo>
                <a:cubicBezTo>
                  <a:pt x="615" y="3594"/>
                  <a:pt x="239" y="3764"/>
                  <a:pt x="0" y="3867"/>
                </a:cubicBezTo>
                <a:cubicBezTo>
                  <a:pt x="308" y="3867"/>
                  <a:pt x="957" y="3969"/>
                  <a:pt x="1436" y="4448"/>
                </a:cubicBezTo>
                <a:cubicBezTo>
                  <a:pt x="1777" y="4790"/>
                  <a:pt x="1880" y="5166"/>
                  <a:pt x="2051" y="5815"/>
                </a:cubicBezTo>
                <a:cubicBezTo>
                  <a:pt x="2329" y="6743"/>
                  <a:pt x="2328" y="7531"/>
                  <a:pt x="2375" y="7672"/>
                </a:cubicBezTo>
                <a:lnTo>
                  <a:pt x="2375" y="7672"/>
                </a:lnTo>
                <a:cubicBezTo>
                  <a:pt x="2434" y="7515"/>
                  <a:pt x="2479" y="6551"/>
                  <a:pt x="2666" y="5302"/>
                </a:cubicBezTo>
                <a:cubicBezTo>
                  <a:pt x="2768" y="4653"/>
                  <a:pt x="2871" y="4414"/>
                  <a:pt x="3042" y="4175"/>
                </a:cubicBezTo>
                <a:cubicBezTo>
                  <a:pt x="3418" y="3594"/>
                  <a:pt x="3999" y="3354"/>
                  <a:pt x="4341" y="3252"/>
                </a:cubicBezTo>
                <a:cubicBezTo>
                  <a:pt x="3999" y="3183"/>
                  <a:pt x="3384" y="3081"/>
                  <a:pt x="2905" y="2637"/>
                </a:cubicBezTo>
                <a:cubicBezTo>
                  <a:pt x="1875" y="1739"/>
                  <a:pt x="1782" y="1"/>
                  <a:pt x="1777" y="1"/>
                </a:cubicBezTo>
                <a:close/>
                <a:moveTo>
                  <a:pt x="2375" y="7672"/>
                </a:moveTo>
                <a:cubicBezTo>
                  <a:pt x="2370" y="7687"/>
                  <a:pt x="2364" y="7695"/>
                  <a:pt x="2358" y="7695"/>
                </a:cubicBezTo>
                <a:lnTo>
                  <a:pt x="2392" y="7695"/>
                </a:lnTo>
                <a:cubicBezTo>
                  <a:pt x="2386" y="7695"/>
                  <a:pt x="2380" y="7687"/>
                  <a:pt x="2375" y="76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3098653" y="-92528"/>
            <a:ext cx="1163536" cy="472793"/>
          </a:xfrm>
          <a:custGeom>
            <a:avLst/>
            <a:gdLst/>
            <a:ahLst/>
            <a:cxnLst/>
            <a:rect l="l" t="t" r="r" b="b"/>
            <a:pathLst>
              <a:path w="23719" h="9639" extrusionOk="0">
                <a:moveTo>
                  <a:pt x="12441" y="1"/>
                </a:moveTo>
                <a:cubicBezTo>
                  <a:pt x="11005" y="1"/>
                  <a:pt x="9741" y="582"/>
                  <a:pt x="8920" y="1470"/>
                </a:cubicBezTo>
                <a:cubicBezTo>
                  <a:pt x="8374" y="1299"/>
                  <a:pt x="7793" y="1197"/>
                  <a:pt x="7177" y="1197"/>
                </a:cubicBezTo>
                <a:cubicBezTo>
                  <a:pt x="4546" y="1197"/>
                  <a:pt x="2393" y="2871"/>
                  <a:pt x="2119" y="4990"/>
                </a:cubicBezTo>
                <a:cubicBezTo>
                  <a:pt x="889" y="5264"/>
                  <a:pt x="0" y="6186"/>
                  <a:pt x="0" y="7280"/>
                </a:cubicBezTo>
                <a:cubicBezTo>
                  <a:pt x="0" y="8579"/>
                  <a:pt x="1265" y="9638"/>
                  <a:pt x="2837" y="9638"/>
                </a:cubicBezTo>
                <a:cubicBezTo>
                  <a:pt x="3555" y="9638"/>
                  <a:pt x="4170" y="9399"/>
                  <a:pt x="4683" y="9057"/>
                </a:cubicBezTo>
                <a:cubicBezTo>
                  <a:pt x="5400" y="9433"/>
                  <a:pt x="6255" y="9638"/>
                  <a:pt x="7177" y="9638"/>
                </a:cubicBezTo>
                <a:cubicBezTo>
                  <a:pt x="7519" y="9638"/>
                  <a:pt x="7827" y="9604"/>
                  <a:pt x="8134" y="9536"/>
                </a:cubicBezTo>
                <a:cubicBezTo>
                  <a:pt x="8613" y="9604"/>
                  <a:pt x="9125" y="9638"/>
                  <a:pt x="9638" y="9638"/>
                </a:cubicBezTo>
                <a:cubicBezTo>
                  <a:pt x="11381" y="9638"/>
                  <a:pt x="12953" y="9331"/>
                  <a:pt x="14081" y="8818"/>
                </a:cubicBezTo>
                <a:cubicBezTo>
                  <a:pt x="14935" y="9331"/>
                  <a:pt x="15927" y="9638"/>
                  <a:pt x="17054" y="9638"/>
                </a:cubicBezTo>
                <a:cubicBezTo>
                  <a:pt x="17840" y="9638"/>
                  <a:pt x="18558" y="9467"/>
                  <a:pt x="19242" y="9228"/>
                </a:cubicBezTo>
                <a:cubicBezTo>
                  <a:pt x="19686" y="9467"/>
                  <a:pt x="20233" y="9638"/>
                  <a:pt x="20848" y="9638"/>
                </a:cubicBezTo>
                <a:cubicBezTo>
                  <a:pt x="22420" y="9638"/>
                  <a:pt x="23719" y="8579"/>
                  <a:pt x="23719" y="7280"/>
                </a:cubicBezTo>
                <a:cubicBezTo>
                  <a:pt x="23719" y="6357"/>
                  <a:pt x="23069" y="5537"/>
                  <a:pt x="22113" y="5161"/>
                </a:cubicBezTo>
                <a:cubicBezTo>
                  <a:pt x="21942" y="2974"/>
                  <a:pt x="19754" y="1197"/>
                  <a:pt x="17054" y="1197"/>
                </a:cubicBezTo>
                <a:cubicBezTo>
                  <a:pt x="16610" y="1197"/>
                  <a:pt x="16200" y="1265"/>
                  <a:pt x="15824" y="1333"/>
                </a:cubicBezTo>
                <a:cubicBezTo>
                  <a:pt x="15004" y="547"/>
                  <a:pt x="13808" y="1"/>
                  <a:pt x="12441" y="1"/>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flipH="1">
            <a:off x="515033" y="423777"/>
            <a:ext cx="75412" cy="132537"/>
          </a:xfrm>
          <a:custGeom>
            <a:avLst/>
            <a:gdLst/>
            <a:ahLst/>
            <a:cxnLst/>
            <a:rect l="l" t="t" r="r" b="b"/>
            <a:pathLst>
              <a:path w="2257" h="3967" extrusionOk="0">
                <a:moveTo>
                  <a:pt x="923" y="1"/>
                </a:moveTo>
                <a:cubicBezTo>
                  <a:pt x="923" y="1"/>
                  <a:pt x="923" y="1"/>
                  <a:pt x="923" y="2"/>
                </a:cubicBezTo>
                <a:cubicBezTo>
                  <a:pt x="923" y="378"/>
                  <a:pt x="889" y="651"/>
                  <a:pt x="821" y="856"/>
                </a:cubicBezTo>
                <a:cubicBezTo>
                  <a:pt x="752" y="1164"/>
                  <a:pt x="718" y="1437"/>
                  <a:pt x="479" y="1676"/>
                </a:cubicBezTo>
                <a:cubicBezTo>
                  <a:pt x="308" y="1847"/>
                  <a:pt x="137" y="1950"/>
                  <a:pt x="0" y="1984"/>
                </a:cubicBezTo>
                <a:cubicBezTo>
                  <a:pt x="171" y="1984"/>
                  <a:pt x="479" y="2052"/>
                  <a:pt x="752" y="2292"/>
                </a:cubicBezTo>
                <a:cubicBezTo>
                  <a:pt x="923" y="2462"/>
                  <a:pt x="991" y="2667"/>
                  <a:pt x="1060" y="3009"/>
                </a:cubicBezTo>
                <a:cubicBezTo>
                  <a:pt x="1197" y="3522"/>
                  <a:pt x="1197" y="3966"/>
                  <a:pt x="1231" y="3966"/>
                </a:cubicBezTo>
                <a:cubicBezTo>
                  <a:pt x="1265" y="3966"/>
                  <a:pt x="1265" y="3454"/>
                  <a:pt x="1367" y="2736"/>
                </a:cubicBezTo>
                <a:cubicBezTo>
                  <a:pt x="1402" y="2428"/>
                  <a:pt x="1470" y="2292"/>
                  <a:pt x="1572" y="2155"/>
                </a:cubicBezTo>
                <a:cubicBezTo>
                  <a:pt x="1743" y="1847"/>
                  <a:pt x="2051" y="1745"/>
                  <a:pt x="2256" y="1676"/>
                </a:cubicBezTo>
                <a:cubicBezTo>
                  <a:pt x="2051" y="1642"/>
                  <a:pt x="1743" y="1608"/>
                  <a:pt x="1504" y="1369"/>
                </a:cubicBezTo>
                <a:cubicBezTo>
                  <a:pt x="967" y="899"/>
                  <a:pt x="925" y="1"/>
                  <a:pt x="9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flipH="1">
            <a:off x="272154" y="203073"/>
            <a:ext cx="75412" cy="132537"/>
          </a:xfrm>
          <a:custGeom>
            <a:avLst/>
            <a:gdLst/>
            <a:ahLst/>
            <a:cxnLst/>
            <a:rect l="l" t="t" r="r" b="b"/>
            <a:pathLst>
              <a:path w="2257" h="3967" extrusionOk="0">
                <a:moveTo>
                  <a:pt x="923" y="1"/>
                </a:moveTo>
                <a:cubicBezTo>
                  <a:pt x="923" y="1"/>
                  <a:pt x="923" y="1"/>
                  <a:pt x="923" y="2"/>
                </a:cubicBezTo>
                <a:cubicBezTo>
                  <a:pt x="923" y="378"/>
                  <a:pt x="889" y="651"/>
                  <a:pt x="821" y="856"/>
                </a:cubicBezTo>
                <a:cubicBezTo>
                  <a:pt x="752" y="1164"/>
                  <a:pt x="684" y="1437"/>
                  <a:pt x="479" y="1676"/>
                </a:cubicBezTo>
                <a:cubicBezTo>
                  <a:pt x="308" y="1847"/>
                  <a:pt x="103" y="1950"/>
                  <a:pt x="1" y="1984"/>
                </a:cubicBezTo>
                <a:cubicBezTo>
                  <a:pt x="171" y="2018"/>
                  <a:pt x="479" y="2052"/>
                  <a:pt x="752" y="2291"/>
                </a:cubicBezTo>
                <a:cubicBezTo>
                  <a:pt x="923" y="2462"/>
                  <a:pt x="957" y="2667"/>
                  <a:pt x="1060" y="3009"/>
                </a:cubicBezTo>
                <a:cubicBezTo>
                  <a:pt x="1197" y="3556"/>
                  <a:pt x="1197" y="3966"/>
                  <a:pt x="1231" y="3966"/>
                </a:cubicBezTo>
                <a:cubicBezTo>
                  <a:pt x="1265" y="3966"/>
                  <a:pt x="1265" y="3453"/>
                  <a:pt x="1368" y="2736"/>
                </a:cubicBezTo>
                <a:cubicBezTo>
                  <a:pt x="1402" y="2428"/>
                  <a:pt x="1470" y="2291"/>
                  <a:pt x="1538" y="2155"/>
                </a:cubicBezTo>
                <a:cubicBezTo>
                  <a:pt x="1744" y="1847"/>
                  <a:pt x="2051" y="1745"/>
                  <a:pt x="2256" y="1676"/>
                </a:cubicBezTo>
                <a:cubicBezTo>
                  <a:pt x="2051" y="1676"/>
                  <a:pt x="1744" y="1608"/>
                  <a:pt x="1504" y="1369"/>
                </a:cubicBezTo>
                <a:cubicBezTo>
                  <a:pt x="967" y="899"/>
                  <a:pt x="925" y="1"/>
                  <a:pt x="9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flipH="1">
            <a:off x="5001525" y="359804"/>
            <a:ext cx="117645" cy="209147"/>
          </a:xfrm>
          <a:custGeom>
            <a:avLst/>
            <a:gdLst/>
            <a:ahLst/>
            <a:cxnLst/>
            <a:rect l="l" t="t" r="r" b="b"/>
            <a:pathLst>
              <a:path w="3521" h="6260" extrusionOk="0">
                <a:moveTo>
                  <a:pt x="1436" y="0"/>
                </a:moveTo>
                <a:cubicBezTo>
                  <a:pt x="1436" y="0"/>
                  <a:pt x="1436" y="2"/>
                  <a:pt x="1436" y="5"/>
                </a:cubicBezTo>
                <a:cubicBezTo>
                  <a:pt x="1470" y="586"/>
                  <a:pt x="1402" y="1030"/>
                  <a:pt x="1333" y="1338"/>
                </a:cubicBezTo>
                <a:cubicBezTo>
                  <a:pt x="1196" y="1816"/>
                  <a:pt x="1094" y="2261"/>
                  <a:pt x="752" y="2637"/>
                </a:cubicBezTo>
                <a:cubicBezTo>
                  <a:pt x="479" y="2910"/>
                  <a:pt x="205" y="3081"/>
                  <a:pt x="0" y="3149"/>
                </a:cubicBezTo>
                <a:cubicBezTo>
                  <a:pt x="240" y="3149"/>
                  <a:pt x="752" y="3218"/>
                  <a:pt x="1162" y="3628"/>
                </a:cubicBezTo>
                <a:cubicBezTo>
                  <a:pt x="1436" y="3901"/>
                  <a:pt x="1538" y="4209"/>
                  <a:pt x="1675" y="4721"/>
                </a:cubicBezTo>
                <a:cubicBezTo>
                  <a:pt x="1914" y="5576"/>
                  <a:pt x="1880" y="6259"/>
                  <a:pt x="1914" y="6259"/>
                </a:cubicBezTo>
                <a:cubicBezTo>
                  <a:pt x="1983" y="6259"/>
                  <a:pt x="2017" y="5405"/>
                  <a:pt x="2153" y="4311"/>
                </a:cubicBezTo>
                <a:cubicBezTo>
                  <a:pt x="2222" y="3799"/>
                  <a:pt x="2324" y="3594"/>
                  <a:pt x="2461" y="3389"/>
                </a:cubicBezTo>
                <a:cubicBezTo>
                  <a:pt x="2769" y="2910"/>
                  <a:pt x="3247" y="2739"/>
                  <a:pt x="3520" y="2637"/>
                </a:cubicBezTo>
                <a:cubicBezTo>
                  <a:pt x="3247" y="2602"/>
                  <a:pt x="2734" y="2500"/>
                  <a:pt x="2358" y="2158"/>
                </a:cubicBezTo>
                <a:cubicBezTo>
                  <a:pt x="1532" y="1431"/>
                  <a:pt x="1441" y="0"/>
                  <a:pt x="1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flipH="1">
            <a:off x="5264504" y="203079"/>
            <a:ext cx="145044" cy="257090"/>
          </a:xfrm>
          <a:custGeom>
            <a:avLst/>
            <a:gdLst/>
            <a:ahLst/>
            <a:cxnLst/>
            <a:rect l="l" t="t" r="r" b="b"/>
            <a:pathLst>
              <a:path w="4341" h="7695" extrusionOk="0">
                <a:moveTo>
                  <a:pt x="1777" y="1"/>
                </a:moveTo>
                <a:cubicBezTo>
                  <a:pt x="1777" y="1"/>
                  <a:pt x="1777" y="2"/>
                  <a:pt x="1777" y="5"/>
                </a:cubicBezTo>
                <a:cubicBezTo>
                  <a:pt x="1811" y="723"/>
                  <a:pt x="1709" y="1270"/>
                  <a:pt x="1641" y="1645"/>
                </a:cubicBezTo>
                <a:cubicBezTo>
                  <a:pt x="1504" y="2226"/>
                  <a:pt x="1367" y="2773"/>
                  <a:pt x="923" y="3252"/>
                </a:cubicBezTo>
                <a:cubicBezTo>
                  <a:pt x="615" y="3594"/>
                  <a:pt x="239" y="3764"/>
                  <a:pt x="0" y="3867"/>
                </a:cubicBezTo>
                <a:cubicBezTo>
                  <a:pt x="308" y="3867"/>
                  <a:pt x="957" y="3969"/>
                  <a:pt x="1436" y="4448"/>
                </a:cubicBezTo>
                <a:cubicBezTo>
                  <a:pt x="1777" y="4790"/>
                  <a:pt x="1880" y="5166"/>
                  <a:pt x="2051" y="5815"/>
                </a:cubicBezTo>
                <a:cubicBezTo>
                  <a:pt x="2329" y="6743"/>
                  <a:pt x="2328" y="7531"/>
                  <a:pt x="2375" y="7672"/>
                </a:cubicBezTo>
                <a:lnTo>
                  <a:pt x="2375" y="7672"/>
                </a:lnTo>
                <a:cubicBezTo>
                  <a:pt x="2434" y="7515"/>
                  <a:pt x="2479" y="6551"/>
                  <a:pt x="2666" y="5302"/>
                </a:cubicBezTo>
                <a:cubicBezTo>
                  <a:pt x="2768" y="4653"/>
                  <a:pt x="2871" y="4414"/>
                  <a:pt x="3042" y="4175"/>
                </a:cubicBezTo>
                <a:cubicBezTo>
                  <a:pt x="3418" y="3594"/>
                  <a:pt x="3999" y="3354"/>
                  <a:pt x="4341" y="3252"/>
                </a:cubicBezTo>
                <a:cubicBezTo>
                  <a:pt x="3999" y="3183"/>
                  <a:pt x="3384" y="3081"/>
                  <a:pt x="2905" y="2637"/>
                </a:cubicBezTo>
                <a:cubicBezTo>
                  <a:pt x="1875" y="1739"/>
                  <a:pt x="1782" y="1"/>
                  <a:pt x="1777" y="1"/>
                </a:cubicBezTo>
                <a:close/>
                <a:moveTo>
                  <a:pt x="2375" y="7672"/>
                </a:moveTo>
                <a:cubicBezTo>
                  <a:pt x="2370" y="7687"/>
                  <a:pt x="2364" y="7695"/>
                  <a:pt x="2358" y="7695"/>
                </a:cubicBezTo>
                <a:lnTo>
                  <a:pt x="2392" y="7695"/>
                </a:lnTo>
                <a:cubicBezTo>
                  <a:pt x="2386" y="7695"/>
                  <a:pt x="2380" y="7687"/>
                  <a:pt x="2375" y="76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3"/>
        <p:cNvGrpSpPr/>
        <p:nvPr/>
      </p:nvGrpSpPr>
      <p:grpSpPr>
        <a:xfrm>
          <a:off x="0" y="0"/>
          <a:ext cx="0" cy="0"/>
          <a:chOff x="0" y="0"/>
          <a:chExt cx="0" cy="0"/>
        </a:xfrm>
      </p:grpSpPr>
      <p:sp>
        <p:nvSpPr>
          <p:cNvPr id="134" name="Google Shape;134;p8"/>
          <p:cNvSpPr/>
          <p:nvPr/>
        </p:nvSpPr>
        <p:spPr>
          <a:xfrm flipH="1">
            <a:off x="18" y="-251163"/>
            <a:ext cx="9143982" cy="1238598"/>
          </a:xfrm>
          <a:prstGeom prst="flowChartDocumen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rot="10800000" flipH="1">
            <a:off x="25" y="4347976"/>
            <a:ext cx="9143982" cy="1537974"/>
          </a:xfrm>
          <a:prstGeom prst="flowChartDocumen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7648258" y="1422025"/>
            <a:ext cx="293157" cy="472798"/>
          </a:xfrm>
          <a:custGeom>
            <a:avLst/>
            <a:gdLst/>
            <a:ahLst/>
            <a:cxnLst/>
            <a:rect l="l" t="t" r="r" b="b"/>
            <a:pathLst>
              <a:path w="7417" h="11962" extrusionOk="0">
                <a:moveTo>
                  <a:pt x="1436" y="0"/>
                </a:moveTo>
                <a:cubicBezTo>
                  <a:pt x="923" y="0"/>
                  <a:pt x="445" y="69"/>
                  <a:pt x="0" y="171"/>
                </a:cubicBezTo>
                <a:cubicBezTo>
                  <a:pt x="2632" y="786"/>
                  <a:pt x="4580" y="3179"/>
                  <a:pt x="4580" y="5981"/>
                </a:cubicBezTo>
                <a:cubicBezTo>
                  <a:pt x="4580" y="8818"/>
                  <a:pt x="2632" y="11176"/>
                  <a:pt x="0" y="11791"/>
                </a:cubicBezTo>
                <a:cubicBezTo>
                  <a:pt x="445" y="11894"/>
                  <a:pt x="923" y="11962"/>
                  <a:pt x="1436" y="11962"/>
                </a:cubicBezTo>
                <a:cubicBezTo>
                  <a:pt x="4717" y="11962"/>
                  <a:pt x="7417" y="9296"/>
                  <a:pt x="7417" y="5981"/>
                </a:cubicBezTo>
                <a:cubicBezTo>
                  <a:pt x="7417" y="2666"/>
                  <a:pt x="4717" y="0"/>
                  <a:pt x="1436" y="0"/>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313638" y="2357550"/>
            <a:ext cx="497275" cy="199950"/>
          </a:xfrm>
          <a:custGeom>
            <a:avLst/>
            <a:gdLst/>
            <a:ahLst/>
            <a:cxnLst/>
            <a:rect l="l" t="t" r="r" b="b"/>
            <a:pathLst>
              <a:path w="19891" h="7998" extrusionOk="0">
                <a:moveTo>
                  <a:pt x="10458" y="0"/>
                </a:moveTo>
                <a:cubicBezTo>
                  <a:pt x="9228" y="0"/>
                  <a:pt x="8168" y="479"/>
                  <a:pt x="7519" y="1230"/>
                </a:cubicBezTo>
                <a:cubicBezTo>
                  <a:pt x="7040" y="1094"/>
                  <a:pt x="6562" y="991"/>
                  <a:pt x="6015" y="991"/>
                </a:cubicBezTo>
                <a:cubicBezTo>
                  <a:pt x="3828" y="991"/>
                  <a:pt x="2016" y="2392"/>
                  <a:pt x="1811" y="4135"/>
                </a:cubicBezTo>
                <a:cubicBezTo>
                  <a:pt x="786" y="4375"/>
                  <a:pt x="0" y="5127"/>
                  <a:pt x="0" y="6049"/>
                </a:cubicBezTo>
                <a:cubicBezTo>
                  <a:pt x="0" y="7109"/>
                  <a:pt x="1094" y="7997"/>
                  <a:pt x="2392" y="7997"/>
                </a:cubicBezTo>
                <a:cubicBezTo>
                  <a:pt x="2973" y="7997"/>
                  <a:pt x="3520" y="7826"/>
                  <a:pt x="3930" y="7519"/>
                </a:cubicBezTo>
                <a:cubicBezTo>
                  <a:pt x="4545" y="7826"/>
                  <a:pt x="5263" y="7997"/>
                  <a:pt x="6015" y="7997"/>
                </a:cubicBezTo>
                <a:cubicBezTo>
                  <a:pt x="6323" y="7997"/>
                  <a:pt x="6562" y="7963"/>
                  <a:pt x="6835" y="7929"/>
                </a:cubicBezTo>
                <a:cubicBezTo>
                  <a:pt x="7245" y="7963"/>
                  <a:pt x="7656" y="7997"/>
                  <a:pt x="8100" y="7997"/>
                </a:cubicBezTo>
                <a:cubicBezTo>
                  <a:pt x="9535" y="7997"/>
                  <a:pt x="10868" y="7758"/>
                  <a:pt x="11825" y="7348"/>
                </a:cubicBezTo>
                <a:cubicBezTo>
                  <a:pt x="12509" y="7758"/>
                  <a:pt x="13363" y="7997"/>
                  <a:pt x="14286" y="7997"/>
                </a:cubicBezTo>
                <a:cubicBezTo>
                  <a:pt x="14969" y="7997"/>
                  <a:pt x="15585" y="7861"/>
                  <a:pt x="16131" y="7656"/>
                </a:cubicBezTo>
                <a:cubicBezTo>
                  <a:pt x="16507" y="7861"/>
                  <a:pt x="16986" y="7997"/>
                  <a:pt x="17498" y="7997"/>
                </a:cubicBezTo>
                <a:cubicBezTo>
                  <a:pt x="18797" y="7997"/>
                  <a:pt x="19891" y="7109"/>
                  <a:pt x="19891" y="6049"/>
                </a:cubicBezTo>
                <a:cubicBezTo>
                  <a:pt x="19891" y="5263"/>
                  <a:pt x="19344" y="4614"/>
                  <a:pt x="18558" y="4306"/>
                </a:cubicBezTo>
                <a:cubicBezTo>
                  <a:pt x="18421" y="2461"/>
                  <a:pt x="16576" y="991"/>
                  <a:pt x="14320" y="991"/>
                </a:cubicBezTo>
                <a:cubicBezTo>
                  <a:pt x="13944" y="991"/>
                  <a:pt x="13602" y="1060"/>
                  <a:pt x="13295" y="1128"/>
                </a:cubicBezTo>
                <a:cubicBezTo>
                  <a:pt x="12611" y="444"/>
                  <a:pt x="11586" y="0"/>
                  <a:pt x="10458" y="0"/>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6151225" y="213475"/>
            <a:ext cx="768125" cy="309325"/>
          </a:xfrm>
          <a:custGeom>
            <a:avLst/>
            <a:gdLst/>
            <a:ahLst/>
            <a:cxnLst/>
            <a:rect l="l" t="t" r="r" b="b"/>
            <a:pathLst>
              <a:path w="30725" h="12373" extrusionOk="0">
                <a:moveTo>
                  <a:pt x="16131" y="1"/>
                </a:moveTo>
                <a:cubicBezTo>
                  <a:pt x="14252" y="1"/>
                  <a:pt x="12611" y="753"/>
                  <a:pt x="11586" y="1915"/>
                </a:cubicBezTo>
                <a:cubicBezTo>
                  <a:pt x="10868" y="1675"/>
                  <a:pt x="10082" y="1539"/>
                  <a:pt x="9296" y="1539"/>
                </a:cubicBezTo>
                <a:cubicBezTo>
                  <a:pt x="5878" y="1539"/>
                  <a:pt x="3110" y="3692"/>
                  <a:pt x="2768" y="6392"/>
                </a:cubicBezTo>
                <a:cubicBezTo>
                  <a:pt x="1162" y="6733"/>
                  <a:pt x="0" y="7930"/>
                  <a:pt x="0" y="9331"/>
                </a:cubicBezTo>
                <a:cubicBezTo>
                  <a:pt x="0" y="11005"/>
                  <a:pt x="1641" y="12372"/>
                  <a:pt x="3691" y="12372"/>
                </a:cubicBezTo>
                <a:cubicBezTo>
                  <a:pt x="4614" y="12372"/>
                  <a:pt x="5434" y="12099"/>
                  <a:pt x="6049" y="11655"/>
                </a:cubicBezTo>
                <a:cubicBezTo>
                  <a:pt x="7040" y="12099"/>
                  <a:pt x="8134" y="12372"/>
                  <a:pt x="9296" y="12372"/>
                </a:cubicBezTo>
                <a:cubicBezTo>
                  <a:pt x="9740" y="12372"/>
                  <a:pt x="10151" y="12304"/>
                  <a:pt x="10561" y="12270"/>
                </a:cubicBezTo>
                <a:cubicBezTo>
                  <a:pt x="11176" y="12304"/>
                  <a:pt x="11825" y="12372"/>
                  <a:pt x="12509" y="12372"/>
                </a:cubicBezTo>
                <a:cubicBezTo>
                  <a:pt x="14730" y="12372"/>
                  <a:pt x="16781" y="11962"/>
                  <a:pt x="18250" y="11347"/>
                </a:cubicBezTo>
                <a:cubicBezTo>
                  <a:pt x="19344" y="11962"/>
                  <a:pt x="20643" y="12372"/>
                  <a:pt x="22078" y="12372"/>
                </a:cubicBezTo>
                <a:cubicBezTo>
                  <a:pt x="23103" y="12372"/>
                  <a:pt x="24060" y="12167"/>
                  <a:pt x="24915" y="11826"/>
                </a:cubicBezTo>
                <a:cubicBezTo>
                  <a:pt x="25530" y="12167"/>
                  <a:pt x="26248" y="12372"/>
                  <a:pt x="27000" y="12372"/>
                </a:cubicBezTo>
                <a:cubicBezTo>
                  <a:pt x="29050" y="12372"/>
                  <a:pt x="30725" y="11005"/>
                  <a:pt x="30725" y="9331"/>
                </a:cubicBezTo>
                <a:cubicBezTo>
                  <a:pt x="30725" y="8135"/>
                  <a:pt x="29870" y="7109"/>
                  <a:pt x="28640" y="6631"/>
                </a:cubicBezTo>
                <a:cubicBezTo>
                  <a:pt x="28435" y="3794"/>
                  <a:pt x="25598" y="1539"/>
                  <a:pt x="22078" y="1539"/>
                </a:cubicBezTo>
                <a:cubicBezTo>
                  <a:pt x="21531" y="1539"/>
                  <a:pt x="21019" y="1641"/>
                  <a:pt x="20506" y="1709"/>
                </a:cubicBezTo>
                <a:cubicBezTo>
                  <a:pt x="19447" y="684"/>
                  <a:pt x="17909" y="1"/>
                  <a:pt x="16131" y="1"/>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213602" y="740401"/>
            <a:ext cx="1017545" cy="413489"/>
          </a:xfrm>
          <a:custGeom>
            <a:avLst/>
            <a:gdLst/>
            <a:ahLst/>
            <a:cxnLst/>
            <a:rect l="l" t="t" r="r" b="b"/>
            <a:pathLst>
              <a:path w="23719" h="9639" extrusionOk="0">
                <a:moveTo>
                  <a:pt x="12441" y="1"/>
                </a:moveTo>
                <a:cubicBezTo>
                  <a:pt x="11005" y="1"/>
                  <a:pt x="9741" y="582"/>
                  <a:pt x="8920" y="1470"/>
                </a:cubicBezTo>
                <a:cubicBezTo>
                  <a:pt x="8374" y="1299"/>
                  <a:pt x="7793" y="1197"/>
                  <a:pt x="7177" y="1197"/>
                </a:cubicBezTo>
                <a:cubicBezTo>
                  <a:pt x="4546" y="1197"/>
                  <a:pt x="2393" y="2871"/>
                  <a:pt x="2119" y="4990"/>
                </a:cubicBezTo>
                <a:cubicBezTo>
                  <a:pt x="889" y="5264"/>
                  <a:pt x="0" y="6186"/>
                  <a:pt x="0" y="7280"/>
                </a:cubicBezTo>
                <a:cubicBezTo>
                  <a:pt x="0" y="8579"/>
                  <a:pt x="1265" y="9638"/>
                  <a:pt x="2837" y="9638"/>
                </a:cubicBezTo>
                <a:cubicBezTo>
                  <a:pt x="3555" y="9638"/>
                  <a:pt x="4170" y="9399"/>
                  <a:pt x="4683" y="9057"/>
                </a:cubicBezTo>
                <a:cubicBezTo>
                  <a:pt x="5400" y="9433"/>
                  <a:pt x="6255" y="9638"/>
                  <a:pt x="7177" y="9638"/>
                </a:cubicBezTo>
                <a:cubicBezTo>
                  <a:pt x="7519" y="9638"/>
                  <a:pt x="7827" y="9604"/>
                  <a:pt x="8134" y="9536"/>
                </a:cubicBezTo>
                <a:cubicBezTo>
                  <a:pt x="8613" y="9604"/>
                  <a:pt x="9125" y="9638"/>
                  <a:pt x="9638" y="9638"/>
                </a:cubicBezTo>
                <a:cubicBezTo>
                  <a:pt x="11381" y="9638"/>
                  <a:pt x="12953" y="9331"/>
                  <a:pt x="14081" y="8818"/>
                </a:cubicBezTo>
                <a:cubicBezTo>
                  <a:pt x="14935" y="9331"/>
                  <a:pt x="15927" y="9638"/>
                  <a:pt x="17054" y="9638"/>
                </a:cubicBezTo>
                <a:cubicBezTo>
                  <a:pt x="17840" y="9638"/>
                  <a:pt x="18558" y="9467"/>
                  <a:pt x="19242" y="9228"/>
                </a:cubicBezTo>
                <a:cubicBezTo>
                  <a:pt x="19686" y="9467"/>
                  <a:pt x="20233" y="9638"/>
                  <a:pt x="20848" y="9638"/>
                </a:cubicBezTo>
                <a:cubicBezTo>
                  <a:pt x="22420" y="9638"/>
                  <a:pt x="23719" y="8579"/>
                  <a:pt x="23719" y="7280"/>
                </a:cubicBezTo>
                <a:cubicBezTo>
                  <a:pt x="23719" y="6357"/>
                  <a:pt x="23069" y="5537"/>
                  <a:pt x="22113" y="5161"/>
                </a:cubicBezTo>
                <a:cubicBezTo>
                  <a:pt x="21942" y="2974"/>
                  <a:pt x="19754" y="1197"/>
                  <a:pt x="17054" y="1197"/>
                </a:cubicBezTo>
                <a:cubicBezTo>
                  <a:pt x="16610" y="1197"/>
                  <a:pt x="16200" y="1265"/>
                  <a:pt x="15824" y="1333"/>
                </a:cubicBezTo>
                <a:cubicBezTo>
                  <a:pt x="15004" y="547"/>
                  <a:pt x="13808" y="1"/>
                  <a:pt x="12441" y="1"/>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8172975" y="2448594"/>
            <a:ext cx="768141" cy="308863"/>
          </a:xfrm>
          <a:custGeom>
            <a:avLst/>
            <a:gdLst/>
            <a:ahLst/>
            <a:cxnLst/>
            <a:rect l="l" t="t" r="r" b="b"/>
            <a:pathLst>
              <a:path w="19891" h="7998" extrusionOk="0">
                <a:moveTo>
                  <a:pt x="10458" y="0"/>
                </a:moveTo>
                <a:cubicBezTo>
                  <a:pt x="9228" y="0"/>
                  <a:pt x="8168" y="479"/>
                  <a:pt x="7519" y="1230"/>
                </a:cubicBezTo>
                <a:cubicBezTo>
                  <a:pt x="7040" y="1094"/>
                  <a:pt x="6562" y="991"/>
                  <a:pt x="6015" y="991"/>
                </a:cubicBezTo>
                <a:cubicBezTo>
                  <a:pt x="3828" y="991"/>
                  <a:pt x="2016" y="2392"/>
                  <a:pt x="1811" y="4135"/>
                </a:cubicBezTo>
                <a:cubicBezTo>
                  <a:pt x="786" y="4375"/>
                  <a:pt x="0" y="5127"/>
                  <a:pt x="0" y="6049"/>
                </a:cubicBezTo>
                <a:cubicBezTo>
                  <a:pt x="0" y="7109"/>
                  <a:pt x="1094" y="7997"/>
                  <a:pt x="2392" y="7997"/>
                </a:cubicBezTo>
                <a:cubicBezTo>
                  <a:pt x="2973" y="7997"/>
                  <a:pt x="3520" y="7826"/>
                  <a:pt x="3930" y="7519"/>
                </a:cubicBezTo>
                <a:cubicBezTo>
                  <a:pt x="4545" y="7826"/>
                  <a:pt x="5263" y="7997"/>
                  <a:pt x="6015" y="7997"/>
                </a:cubicBezTo>
                <a:cubicBezTo>
                  <a:pt x="6323" y="7997"/>
                  <a:pt x="6562" y="7963"/>
                  <a:pt x="6835" y="7929"/>
                </a:cubicBezTo>
                <a:cubicBezTo>
                  <a:pt x="7245" y="7963"/>
                  <a:pt x="7656" y="7997"/>
                  <a:pt x="8100" y="7997"/>
                </a:cubicBezTo>
                <a:cubicBezTo>
                  <a:pt x="9535" y="7997"/>
                  <a:pt x="10868" y="7758"/>
                  <a:pt x="11825" y="7348"/>
                </a:cubicBezTo>
                <a:cubicBezTo>
                  <a:pt x="12509" y="7758"/>
                  <a:pt x="13363" y="7997"/>
                  <a:pt x="14286" y="7997"/>
                </a:cubicBezTo>
                <a:cubicBezTo>
                  <a:pt x="14969" y="7997"/>
                  <a:pt x="15585" y="7861"/>
                  <a:pt x="16131" y="7656"/>
                </a:cubicBezTo>
                <a:cubicBezTo>
                  <a:pt x="16507" y="7861"/>
                  <a:pt x="16986" y="7997"/>
                  <a:pt x="17498" y="7997"/>
                </a:cubicBezTo>
                <a:cubicBezTo>
                  <a:pt x="18797" y="7997"/>
                  <a:pt x="19891" y="7109"/>
                  <a:pt x="19891" y="6049"/>
                </a:cubicBezTo>
                <a:cubicBezTo>
                  <a:pt x="19891" y="5263"/>
                  <a:pt x="19344" y="4614"/>
                  <a:pt x="18558" y="4306"/>
                </a:cubicBezTo>
                <a:cubicBezTo>
                  <a:pt x="18421" y="2461"/>
                  <a:pt x="16576" y="991"/>
                  <a:pt x="14320" y="991"/>
                </a:cubicBezTo>
                <a:cubicBezTo>
                  <a:pt x="13944" y="991"/>
                  <a:pt x="13602" y="1060"/>
                  <a:pt x="13295" y="1128"/>
                </a:cubicBezTo>
                <a:cubicBezTo>
                  <a:pt x="12611" y="444"/>
                  <a:pt x="11586" y="0"/>
                  <a:pt x="10458" y="0"/>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8669640" y="566729"/>
            <a:ext cx="117645" cy="209147"/>
          </a:xfrm>
          <a:custGeom>
            <a:avLst/>
            <a:gdLst/>
            <a:ahLst/>
            <a:cxnLst/>
            <a:rect l="l" t="t" r="r" b="b"/>
            <a:pathLst>
              <a:path w="3521" h="6260" extrusionOk="0">
                <a:moveTo>
                  <a:pt x="1436" y="0"/>
                </a:moveTo>
                <a:cubicBezTo>
                  <a:pt x="1436" y="0"/>
                  <a:pt x="1436" y="2"/>
                  <a:pt x="1436" y="5"/>
                </a:cubicBezTo>
                <a:cubicBezTo>
                  <a:pt x="1470" y="586"/>
                  <a:pt x="1402" y="1030"/>
                  <a:pt x="1333" y="1338"/>
                </a:cubicBezTo>
                <a:cubicBezTo>
                  <a:pt x="1196" y="1816"/>
                  <a:pt x="1094" y="2261"/>
                  <a:pt x="752" y="2637"/>
                </a:cubicBezTo>
                <a:cubicBezTo>
                  <a:pt x="479" y="2910"/>
                  <a:pt x="205" y="3081"/>
                  <a:pt x="0" y="3149"/>
                </a:cubicBezTo>
                <a:cubicBezTo>
                  <a:pt x="240" y="3149"/>
                  <a:pt x="752" y="3218"/>
                  <a:pt x="1162" y="3628"/>
                </a:cubicBezTo>
                <a:cubicBezTo>
                  <a:pt x="1436" y="3901"/>
                  <a:pt x="1538" y="4209"/>
                  <a:pt x="1675" y="4721"/>
                </a:cubicBezTo>
                <a:cubicBezTo>
                  <a:pt x="1914" y="5576"/>
                  <a:pt x="1880" y="6259"/>
                  <a:pt x="1914" y="6259"/>
                </a:cubicBezTo>
                <a:cubicBezTo>
                  <a:pt x="1983" y="6259"/>
                  <a:pt x="2017" y="5405"/>
                  <a:pt x="2153" y="4311"/>
                </a:cubicBezTo>
                <a:cubicBezTo>
                  <a:pt x="2222" y="3799"/>
                  <a:pt x="2324" y="3594"/>
                  <a:pt x="2461" y="3389"/>
                </a:cubicBezTo>
                <a:cubicBezTo>
                  <a:pt x="2769" y="2910"/>
                  <a:pt x="3247" y="2739"/>
                  <a:pt x="3520" y="2637"/>
                </a:cubicBezTo>
                <a:cubicBezTo>
                  <a:pt x="3247" y="2602"/>
                  <a:pt x="2734" y="2500"/>
                  <a:pt x="2358" y="2158"/>
                </a:cubicBezTo>
                <a:cubicBezTo>
                  <a:pt x="1532" y="1431"/>
                  <a:pt x="1441" y="0"/>
                  <a:pt x="1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8421625" y="303104"/>
            <a:ext cx="145044" cy="257090"/>
          </a:xfrm>
          <a:custGeom>
            <a:avLst/>
            <a:gdLst/>
            <a:ahLst/>
            <a:cxnLst/>
            <a:rect l="l" t="t" r="r" b="b"/>
            <a:pathLst>
              <a:path w="4341" h="7695" extrusionOk="0">
                <a:moveTo>
                  <a:pt x="1777" y="1"/>
                </a:moveTo>
                <a:cubicBezTo>
                  <a:pt x="1777" y="1"/>
                  <a:pt x="1777" y="2"/>
                  <a:pt x="1777" y="5"/>
                </a:cubicBezTo>
                <a:cubicBezTo>
                  <a:pt x="1811" y="723"/>
                  <a:pt x="1709" y="1270"/>
                  <a:pt x="1641" y="1645"/>
                </a:cubicBezTo>
                <a:cubicBezTo>
                  <a:pt x="1504" y="2226"/>
                  <a:pt x="1367" y="2773"/>
                  <a:pt x="923" y="3252"/>
                </a:cubicBezTo>
                <a:cubicBezTo>
                  <a:pt x="615" y="3594"/>
                  <a:pt x="239" y="3764"/>
                  <a:pt x="0" y="3867"/>
                </a:cubicBezTo>
                <a:cubicBezTo>
                  <a:pt x="308" y="3867"/>
                  <a:pt x="957" y="3969"/>
                  <a:pt x="1436" y="4448"/>
                </a:cubicBezTo>
                <a:cubicBezTo>
                  <a:pt x="1777" y="4790"/>
                  <a:pt x="1880" y="5166"/>
                  <a:pt x="2051" y="5815"/>
                </a:cubicBezTo>
                <a:cubicBezTo>
                  <a:pt x="2329" y="6743"/>
                  <a:pt x="2328" y="7531"/>
                  <a:pt x="2375" y="7672"/>
                </a:cubicBezTo>
                <a:lnTo>
                  <a:pt x="2375" y="7672"/>
                </a:lnTo>
                <a:cubicBezTo>
                  <a:pt x="2434" y="7515"/>
                  <a:pt x="2479" y="6551"/>
                  <a:pt x="2666" y="5302"/>
                </a:cubicBezTo>
                <a:cubicBezTo>
                  <a:pt x="2768" y="4653"/>
                  <a:pt x="2871" y="4414"/>
                  <a:pt x="3042" y="4175"/>
                </a:cubicBezTo>
                <a:cubicBezTo>
                  <a:pt x="3418" y="3594"/>
                  <a:pt x="3999" y="3354"/>
                  <a:pt x="4341" y="3252"/>
                </a:cubicBezTo>
                <a:cubicBezTo>
                  <a:pt x="3999" y="3183"/>
                  <a:pt x="3384" y="3081"/>
                  <a:pt x="2905" y="2637"/>
                </a:cubicBezTo>
                <a:cubicBezTo>
                  <a:pt x="1875" y="1739"/>
                  <a:pt x="1782" y="1"/>
                  <a:pt x="1777" y="1"/>
                </a:cubicBezTo>
                <a:close/>
                <a:moveTo>
                  <a:pt x="2375" y="7672"/>
                </a:moveTo>
                <a:cubicBezTo>
                  <a:pt x="2370" y="7687"/>
                  <a:pt x="2364" y="7695"/>
                  <a:pt x="2358" y="7695"/>
                </a:cubicBezTo>
                <a:lnTo>
                  <a:pt x="2392" y="7695"/>
                </a:lnTo>
                <a:cubicBezTo>
                  <a:pt x="2386" y="7695"/>
                  <a:pt x="2380" y="7687"/>
                  <a:pt x="2375" y="76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7560604" y="2673364"/>
            <a:ext cx="75412" cy="132537"/>
          </a:xfrm>
          <a:custGeom>
            <a:avLst/>
            <a:gdLst/>
            <a:ahLst/>
            <a:cxnLst/>
            <a:rect l="l" t="t" r="r" b="b"/>
            <a:pathLst>
              <a:path w="2257" h="3967" extrusionOk="0">
                <a:moveTo>
                  <a:pt x="923" y="1"/>
                </a:moveTo>
                <a:cubicBezTo>
                  <a:pt x="923" y="1"/>
                  <a:pt x="923" y="1"/>
                  <a:pt x="923" y="2"/>
                </a:cubicBezTo>
                <a:cubicBezTo>
                  <a:pt x="923" y="378"/>
                  <a:pt x="889" y="651"/>
                  <a:pt x="821" y="856"/>
                </a:cubicBezTo>
                <a:cubicBezTo>
                  <a:pt x="752" y="1164"/>
                  <a:pt x="718" y="1437"/>
                  <a:pt x="479" y="1676"/>
                </a:cubicBezTo>
                <a:cubicBezTo>
                  <a:pt x="308" y="1847"/>
                  <a:pt x="137" y="1950"/>
                  <a:pt x="0" y="1984"/>
                </a:cubicBezTo>
                <a:cubicBezTo>
                  <a:pt x="171" y="1984"/>
                  <a:pt x="479" y="2052"/>
                  <a:pt x="752" y="2292"/>
                </a:cubicBezTo>
                <a:cubicBezTo>
                  <a:pt x="923" y="2462"/>
                  <a:pt x="991" y="2667"/>
                  <a:pt x="1060" y="3009"/>
                </a:cubicBezTo>
                <a:cubicBezTo>
                  <a:pt x="1197" y="3522"/>
                  <a:pt x="1197" y="3966"/>
                  <a:pt x="1231" y="3966"/>
                </a:cubicBezTo>
                <a:cubicBezTo>
                  <a:pt x="1265" y="3966"/>
                  <a:pt x="1265" y="3454"/>
                  <a:pt x="1367" y="2736"/>
                </a:cubicBezTo>
                <a:cubicBezTo>
                  <a:pt x="1402" y="2428"/>
                  <a:pt x="1470" y="2292"/>
                  <a:pt x="1572" y="2155"/>
                </a:cubicBezTo>
                <a:cubicBezTo>
                  <a:pt x="1743" y="1847"/>
                  <a:pt x="2051" y="1745"/>
                  <a:pt x="2256" y="1676"/>
                </a:cubicBezTo>
                <a:cubicBezTo>
                  <a:pt x="2051" y="1642"/>
                  <a:pt x="1743" y="1608"/>
                  <a:pt x="1504" y="1369"/>
                </a:cubicBezTo>
                <a:cubicBezTo>
                  <a:pt x="967" y="899"/>
                  <a:pt x="925" y="1"/>
                  <a:pt x="9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7690008" y="2404911"/>
            <a:ext cx="75412" cy="132537"/>
          </a:xfrm>
          <a:custGeom>
            <a:avLst/>
            <a:gdLst/>
            <a:ahLst/>
            <a:cxnLst/>
            <a:rect l="l" t="t" r="r" b="b"/>
            <a:pathLst>
              <a:path w="2257" h="3967" extrusionOk="0">
                <a:moveTo>
                  <a:pt x="923" y="1"/>
                </a:moveTo>
                <a:cubicBezTo>
                  <a:pt x="923" y="1"/>
                  <a:pt x="923" y="1"/>
                  <a:pt x="923" y="2"/>
                </a:cubicBezTo>
                <a:cubicBezTo>
                  <a:pt x="923" y="378"/>
                  <a:pt x="889" y="651"/>
                  <a:pt x="821" y="856"/>
                </a:cubicBezTo>
                <a:cubicBezTo>
                  <a:pt x="752" y="1164"/>
                  <a:pt x="684" y="1437"/>
                  <a:pt x="479" y="1676"/>
                </a:cubicBezTo>
                <a:cubicBezTo>
                  <a:pt x="308" y="1847"/>
                  <a:pt x="103" y="1950"/>
                  <a:pt x="1" y="1984"/>
                </a:cubicBezTo>
                <a:cubicBezTo>
                  <a:pt x="171" y="2018"/>
                  <a:pt x="479" y="2052"/>
                  <a:pt x="752" y="2291"/>
                </a:cubicBezTo>
                <a:cubicBezTo>
                  <a:pt x="923" y="2462"/>
                  <a:pt x="957" y="2667"/>
                  <a:pt x="1060" y="3009"/>
                </a:cubicBezTo>
                <a:cubicBezTo>
                  <a:pt x="1197" y="3556"/>
                  <a:pt x="1197" y="3966"/>
                  <a:pt x="1231" y="3966"/>
                </a:cubicBezTo>
                <a:cubicBezTo>
                  <a:pt x="1265" y="3966"/>
                  <a:pt x="1265" y="3453"/>
                  <a:pt x="1368" y="2736"/>
                </a:cubicBezTo>
                <a:cubicBezTo>
                  <a:pt x="1402" y="2428"/>
                  <a:pt x="1470" y="2291"/>
                  <a:pt x="1538" y="2155"/>
                </a:cubicBezTo>
                <a:cubicBezTo>
                  <a:pt x="1744" y="1847"/>
                  <a:pt x="2051" y="1745"/>
                  <a:pt x="2256" y="1676"/>
                </a:cubicBezTo>
                <a:cubicBezTo>
                  <a:pt x="2051" y="1676"/>
                  <a:pt x="1744" y="1608"/>
                  <a:pt x="1504" y="1369"/>
                </a:cubicBezTo>
                <a:cubicBezTo>
                  <a:pt x="967" y="899"/>
                  <a:pt x="925" y="1"/>
                  <a:pt x="9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2247373" y="192901"/>
            <a:ext cx="1145628" cy="465564"/>
          </a:xfrm>
          <a:custGeom>
            <a:avLst/>
            <a:gdLst/>
            <a:ahLst/>
            <a:cxnLst/>
            <a:rect l="l" t="t" r="r" b="b"/>
            <a:pathLst>
              <a:path w="23719" h="9639" extrusionOk="0">
                <a:moveTo>
                  <a:pt x="12441" y="1"/>
                </a:moveTo>
                <a:cubicBezTo>
                  <a:pt x="11005" y="1"/>
                  <a:pt x="9741" y="582"/>
                  <a:pt x="8920" y="1470"/>
                </a:cubicBezTo>
                <a:cubicBezTo>
                  <a:pt x="8374" y="1299"/>
                  <a:pt x="7793" y="1197"/>
                  <a:pt x="7177" y="1197"/>
                </a:cubicBezTo>
                <a:cubicBezTo>
                  <a:pt x="4546" y="1197"/>
                  <a:pt x="2393" y="2871"/>
                  <a:pt x="2119" y="4990"/>
                </a:cubicBezTo>
                <a:cubicBezTo>
                  <a:pt x="889" y="5264"/>
                  <a:pt x="0" y="6186"/>
                  <a:pt x="0" y="7280"/>
                </a:cubicBezTo>
                <a:cubicBezTo>
                  <a:pt x="0" y="8579"/>
                  <a:pt x="1265" y="9638"/>
                  <a:pt x="2837" y="9638"/>
                </a:cubicBezTo>
                <a:cubicBezTo>
                  <a:pt x="3555" y="9638"/>
                  <a:pt x="4170" y="9399"/>
                  <a:pt x="4683" y="9057"/>
                </a:cubicBezTo>
                <a:cubicBezTo>
                  <a:pt x="5400" y="9433"/>
                  <a:pt x="6255" y="9638"/>
                  <a:pt x="7177" y="9638"/>
                </a:cubicBezTo>
                <a:cubicBezTo>
                  <a:pt x="7519" y="9638"/>
                  <a:pt x="7827" y="9604"/>
                  <a:pt x="8134" y="9536"/>
                </a:cubicBezTo>
                <a:cubicBezTo>
                  <a:pt x="8613" y="9604"/>
                  <a:pt x="9125" y="9638"/>
                  <a:pt x="9638" y="9638"/>
                </a:cubicBezTo>
                <a:cubicBezTo>
                  <a:pt x="11381" y="9638"/>
                  <a:pt x="12953" y="9331"/>
                  <a:pt x="14081" y="8818"/>
                </a:cubicBezTo>
                <a:cubicBezTo>
                  <a:pt x="14935" y="9331"/>
                  <a:pt x="15927" y="9638"/>
                  <a:pt x="17054" y="9638"/>
                </a:cubicBezTo>
                <a:cubicBezTo>
                  <a:pt x="17840" y="9638"/>
                  <a:pt x="18558" y="9467"/>
                  <a:pt x="19242" y="9228"/>
                </a:cubicBezTo>
                <a:cubicBezTo>
                  <a:pt x="19686" y="9467"/>
                  <a:pt x="20233" y="9638"/>
                  <a:pt x="20848" y="9638"/>
                </a:cubicBezTo>
                <a:cubicBezTo>
                  <a:pt x="22420" y="9638"/>
                  <a:pt x="23719" y="8579"/>
                  <a:pt x="23719" y="7280"/>
                </a:cubicBezTo>
                <a:cubicBezTo>
                  <a:pt x="23719" y="6357"/>
                  <a:pt x="23069" y="5537"/>
                  <a:pt x="22113" y="5161"/>
                </a:cubicBezTo>
                <a:cubicBezTo>
                  <a:pt x="21942" y="2974"/>
                  <a:pt x="19754" y="1197"/>
                  <a:pt x="17054" y="1197"/>
                </a:cubicBezTo>
                <a:cubicBezTo>
                  <a:pt x="16610" y="1197"/>
                  <a:pt x="16200" y="1265"/>
                  <a:pt x="15824" y="1333"/>
                </a:cubicBezTo>
                <a:cubicBezTo>
                  <a:pt x="15004" y="547"/>
                  <a:pt x="13808" y="1"/>
                  <a:pt x="12441" y="1"/>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flipH="1">
            <a:off x="5224608" y="434177"/>
            <a:ext cx="75412" cy="132537"/>
          </a:xfrm>
          <a:custGeom>
            <a:avLst/>
            <a:gdLst/>
            <a:ahLst/>
            <a:cxnLst/>
            <a:rect l="l" t="t" r="r" b="b"/>
            <a:pathLst>
              <a:path w="2257" h="3967" extrusionOk="0">
                <a:moveTo>
                  <a:pt x="923" y="1"/>
                </a:moveTo>
                <a:cubicBezTo>
                  <a:pt x="923" y="1"/>
                  <a:pt x="923" y="1"/>
                  <a:pt x="923" y="2"/>
                </a:cubicBezTo>
                <a:cubicBezTo>
                  <a:pt x="923" y="378"/>
                  <a:pt x="889" y="651"/>
                  <a:pt x="821" y="856"/>
                </a:cubicBezTo>
                <a:cubicBezTo>
                  <a:pt x="752" y="1164"/>
                  <a:pt x="718" y="1437"/>
                  <a:pt x="479" y="1676"/>
                </a:cubicBezTo>
                <a:cubicBezTo>
                  <a:pt x="308" y="1847"/>
                  <a:pt x="137" y="1950"/>
                  <a:pt x="0" y="1984"/>
                </a:cubicBezTo>
                <a:cubicBezTo>
                  <a:pt x="171" y="1984"/>
                  <a:pt x="479" y="2052"/>
                  <a:pt x="752" y="2292"/>
                </a:cubicBezTo>
                <a:cubicBezTo>
                  <a:pt x="923" y="2462"/>
                  <a:pt x="991" y="2667"/>
                  <a:pt x="1060" y="3009"/>
                </a:cubicBezTo>
                <a:cubicBezTo>
                  <a:pt x="1197" y="3522"/>
                  <a:pt x="1197" y="3966"/>
                  <a:pt x="1231" y="3966"/>
                </a:cubicBezTo>
                <a:cubicBezTo>
                  <a:pt x="1265" y="3966"/>
                  <a:pt x="1265" y="3454"/>
                  <a:pt x="1367" y="2736"/>
                </a:cubicBezTo>
                <a:cubicBezTo>
                  <a:pt x="1402" y="2428"/>
                  <a:pt x="1470" y="2292"/>
                  <a:pt x="1572" y="2155"/>
                </a:cubicBezTo>
                <a:cubicBezTo>
                  <a:pt x="1743" y="1847"/>
                  <a:pt x="2051" y="1745"/>
                  <a:pt x="2256" y="1676"/>
                </a:cubicBezTo>
                <a:cubicBezTo>
                  <a:pt x="2051" y="1642"/>
                  <a:pt x="1743" y="1608"/>
                  <a:pt x="1504" y="1369"/>
                </a:cubicBezTo>
                <a:cubicBezTo>
                  <a:pt x="967" y="899"/>
                  <a:pt x="925" y="1"/>
                  <a:pt x="9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flipH="1">
            <a:off x="4981729" y="213473"/>
            <a:ext cx="75412" cy="132537"/>
          </a:xfrm>
          <a:custGeom>
            <a:avLst/>
            <a:gdLst/>
            <a:ahLst/>
            <a:cxnLst/>
            <a:rect l="l" t="t" r="r" b="b"/>
            <a:pathLst>
              <a:path w="2257" h="3967" extrusionOk="0">
                <a:moveTo>
                  <a:pt x="923" y="1"/>
                </a:moveTo>
                <a:cubicBezTo>
                  <a:pt x="923" y="1"/>
                  <a:pt x="923" y="1"/>
                  <a:pt x="923" y="2"/>
                </a:cubicBezTo>
                <a:cubicBezTo>
                  <a:pt x="923" y="378"/>
                  <a:pt x="889" y="651"/>
                  <a:pt x="821" y="856"/>
                </a:cubicBezTo>
                <a:cubicBezTo>
                  <a:pt x="752" y="1164"/>
                  <a:pt x="684" y="1437"/>
                  <a:pt x="479" y="1676"/>
                </a:cubicBezTo>
                <a:cubicBezTo>
                  <a:pt x="308" y="1847"/>
                  <a:pt x="103" y="1950"/>
                  <a:pt x="1" y="1984"/>
                </a:cubicBezTo>
                <a:cubicBezTo>
                  <a:pt x="171" y="2018"/>
                  <a:pt x="479" y="2052"/>
                  <a:pt x="752" y="2291"/>
                </a:cubicBezTo>
                <a:cubicBezTo>
                  <a:pt x="923" y="2462"/>
                  <a:pt x="957" y="2667"/>
                  <a:pt x="1060" y="3009"/>
                </a:cubicBezTo>
                <a:cubicBezTo>
                  <a:pt x="1197" y="3556"/>
                  <a:pt x="1197" y="3966"/>
                  <a:pt x="1231" y="3966"/>
                </a:cubicBezTo>
                <a:cubicBezTo>
                  <a:pt x="1265" y="3966"/>
                  <a:pt x="1265" y="3453"/>
                  <a:pt x="1368" y="2736"/>
                </a:cubicBezTo>
                <a:cubicBezTo>
                  <a:pt x="1402" y="2428"/>
                  <a:pt x="1470" y="2291"/>
                  <a:pt x="1538" y="2155"/>
                </a:cubicBezTo>
                <a:cubicBezTo>
                  <a:pt x="1744" y="1847"/>
                  <a:pt x="2051" y="1745"/>
                  <a:pt x="2256" y="1676"/>
                </a:cubicBezTo>
                <a:cubicBezTo>
                  <a:pt x="2051" y="1676"/>
                  <a:pt x="1744" y="1608"/>
                  <a:pt x="1504" y="1369"/>
                </a:cubicBezTo>
                <a:cubicBezTo>
                  <a:pt x="967" y="899"/>
                  <a:pt x="925" y="1"/>
                  <a:pt x="9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flipH="1">
            <a:off x="1087725" y="1501166"/>
            <a:ext cx="117645" cy="209147"/>
          </a:xfrm>
          <a:custGeom>
            <a:avLst/>
            <a:gdLst/>
            <a:ahLst/>
            <a:cxnLst/>
            <a:rect l="l" t="t" r="r" b="b"/>
            <a:pathLst>
              <a:path w="3521" h="6260" extrusionOk="0">
                <a:moveTo>
                  <a:pt x="1436" y="0"/>
                </a:moveTo>
                <a:cubicBezTo>
                  <a:pt x="1436" y="0"/>
                  <a:pt x="1436" y="2"/>
                  <a:pt x="1436" y="5"/>
                </a:cubicBezTo>
                <a:cubicBezTo>
                  <a:pt x="1470" y="586"/>
                  <a:pt x="1402" y="1030"/>
                  <a:pt x="1333" y="1338"/>
                </a:cubicBezTo>
                <a:cubicBezTo>
                  <a:pt x="1196" y="1816"/>
                  <a:pt x="1094" y="2261"/>
                  <a:pt x="752" y="2637"/>
                </a:cubicBezTo>
                <a:cubicBezTo>
                  <a:pt x="479" y="2910"/>
                  <a:pt x="205" y="3081"/>
                  <a:pt x="0" y="3149"/>
                </a:cubicBezTo>
                <a:cubicBezTo>
                  <a:pt x="240" y="3149"/>
                  <a:pt x="752" y="3218"/>
                  <a:pt x="1162" y="3628"/>
                </a:cubicBezTo>
                <a:cubicBezTo>
                  <a:pt x="1436" y="3901"/>
                  <a:pt x="1538" y="4209"/>
                  <a:pt x="1675" y="4721"/>
                </a:cubicBezTo>
                <a:cubicBezTo>
                  <a:pt x="1914" y="5576"/>
                  <a:pt x="1880" y="6259"/>
                  <a:pt x="1914" y="6259"/>
                </a:cubicBezTo>
                <a:cubicBezTo>
                  <a:pt x="1983" y="6259"/>
                  <a:pt x="2017" y="5405"/>
                  <a:pt x="2153" y="4311"/>
                </a:cubicBezTo>
                <a:cubicBezTo>
                  <a:pt x="2222" y="3799"/>
                  <a:pt x="2324" y="3594"/>
                  <a:pt x="2461" y="3389"/>
                </a:cubicBezTo>
                <a:cubicBezTo>
                  <a:pt x="2769" y="2910"/>
                  <a:pt x="3247" y="2739"/>
                  <a:pt x="3520" y="2637"/>
                </a:cubicBezTo>
                <a:cubicBezTo>
                  <a:pt x="3247" y="2602"/>
                  <a:pt x="2734" y="2500"/>
                  <a:pt x="2358" y="2158"/>
                </a:cubicBezTo>
                <a:cubicBezTo>
                  <a:pt x="1532" y="1431"/>
                  <a:pt x="1441" y="0"/>
                  <a:pt x="1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flipH="1">
            <a:off x="1350704" y="1344441"/>
            <a:ext cx="145044" cy="257090"/>
          </a:xfrm>
          <a:custGeom>
            <a:avLst/>
            <a:gdLst/>
            <a:ahLst/>
            <a:cxnLst/>
            <a:rect l="l" t="t" r="r" b="b"/>
            <a:pathLst>
              <a:path w="4341" h="7695" extrusionOk="0">
                <a:moveTo>
                  <a:pt x="1777" y="1"/>
                </a:moveTo>
                <a:cubicBezTo>
                  <a:pt x="1777" y="1"/>
                  <a:pt x="1777" y="2"/>
                  <a:pt x="1777" y="5"/>
                </a:cubicBezTo>
                <a:cubicBezTo>
                  <a:pt x="1811" y="723"/>
                  <a:pt x="1709" y="1270"/>
                  <a:pt x="1641" y="1645"/>
                </a:cubicBezTo>
                <a:cubicBezTo>
                  <a:pt x="1504" y="2226"/>
                  <a:pt x="1367" y="2773"/>
                  <a:pt x="923" y="3252"/>
                </a:cubicBezTo>
                <a:cubicBezTo>
                  <a:pt x="615" y="3594"/>
                  <a:pt x="239" y="3764"/>
                  <a:pt x="0" y="3867"/>
                </a:cubicBezTo>
                <a:cubicBezTo>
                  <a:pt x="308" y="3867"/>
                  <a:pt x="957" y="3969"/>
                  <a:pt x="1436" y="4448"/>
                </a:cubicBezTo>
                <a:cubicBezTo>
                  <a:pt x="1777" y="4790"/>
                  <a:pt x="1880" y="5166"/>
                  <a:pt x="2051" y="5815"/>
                </a:cubicBezTo>
                <a:cubicBezTo>
                  <a:pt x="2329" y="6743"/>
                  <a:pt x="2328" y="7531"/>
                  <a:pt x="2375" y="7672"/>
                </a:cubicBezTo>
                <a:lnTo>
                  <a:pt x="2375" y="7672"/>
                </a:lnTo>
                <a:cubicBezTo>
                  <a:pt x="2434" y="7515"/>
                  <a:pt x="2479" y="6551"/>
                  <a:pt x="2666" y="5302"/>
                </a:cubicBezTo>
                <a:cubicBezTo>
                  <a:pt x="2768" y="4653"/>
                  <a:pt x="2871" y="4414"/>
                  <a:pt x="3042" y="4175"/>
                </a:cubicBezTo>
                <a:cubicBezTo>
                  <a:pt x="3418" y="3594"/>
                  <a:pt x="3999" y="3354"/>
                  <a:pt x="4341" y="3252"/>
                </a:cubicBezTo>
                <a:cubicBezTo>
                  <a:pt x="3999" y="3183"/>
                  <a:pt x="3384" y="3081"/>
                  <a:pt x="2905" y="2637"/>
                </a:cubicBezTo>
                <a:cubicBezTo>
                  <a:pt x="1875" y="1739"/>
                  <a:pt x="1782" y="1"/>
                  <a:pt x="1777" y="1"/>
                </a:cubicBezTo>
                <a:close/>
                <a:moveTo>
                  <a:pt x="2375" y="7672"/>
                </a:moveTo>
                <a:cubicBezTo>
                  <a:pt x="2370" y="7687"/>
                  <a:pt x="2364" y="7695"/>
                  <a:pt x="2358" y="7695"/>
                </a:cubicBezTo>
                <a:lnTo>
                  <a:pt x="2392" y="7695"/>
                </a:lnTo>
                <a:cubicBezTo>
                  <a:pt x="2386" y="7695"/>
                  <a:pt x="2380" y="7687"/>
                  <a:pt x="2375" y="76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 name="Google Shape;150;p8"/>
          <p:cNvGrpSpPr/>
          <p:nvPr/>
        </p:nvGrpSpPr>
        <p:grpSpPr>
          <a:xfrm>
            <a:off x="4256219" y="599843"/>
            <a:ext cx="631589" cy="609170"/>
            <a:chOff x="7019600" y="2385850"/>
            <a:chExt cx="336650" cy="324700"/>
          </a:xfrm>
        </p:grpSpPr>
        <p:sp>
          <p:nvSpPr>
            <p:cNvPr id="151" name="Google Shape;151;p8"/>
            <p:cNvSpPr/>
            <p:nvPr/>
          </p:nvSpPr>
          <p:spPr>
            <a:xfrm>
              <a:off x="7030700" y="2390125"/>
              <a:ext cx="306750" cy="306750"/>
            </a:xfrm>
            <a:custGeom>
              <a:avLst/>
              <a:gdLst/>
              <a:ahLst/>
              <a:cxnLst/>
              <a:rect l="l" t="t" r="r" b="b"/>
              <a:pathLst>
                <a:path w="12270" h="12270" extrusionOk="0">
                  <a:moveTo>
                    <a:pt x="6152" y="1"/>
                  </a:moveTo>
                  <a:cubicBezTo>
                    <a:pt x="2769" y="1"/>
                    <a:pt x="0" y="2735"/>
                    <a:pt x="0" y="6118"/>
                  </a:cubicBezTo>
                  <a:cubicBezTo>
                    <a:pt x="0" y="9536"/>
                    <a:pt x="2769" y="12270"/>
                    <a:pt x="6152" y="12270"/>
                  </a:cubicBezTo>
                  <a:cubicBezTo>
                    <a:pt x="9536" y="12270"/>
                    <a:pt x="12270" y="9536"/>
                    <a:pt x="12270" y="6118"/>
                  </a:cubicBezTo>
                  <a:cubicBezTo>
                    <a:pt x="12270" y="2735"/>
                    <a:pt x="9536" y="1"/>
                    <a:pt x="6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7167400" y="2531100"/>
              <a:ext cx="34200" cy="34200"/>
            </a:xfrm>
            <a:custGeom>
              <a:avLst/>
              <a:gdLst/>
              <a:ahLst/>
              <a:cxnLst/>
              <a:rect l="l" t="t" r="r" b="b"/>
              <a:pathLst>
                <a:path w="1368" h="1368" extrusionOk="0">
                  <a:moveTo>
                    <a:pt x="684" y="1"/>
                  </a:moveTo>
                  <a:cubicBezTo>
                    <a:pt x="308" y="1"/>
                    <a:pt x="1" y="308"/>
                    <a:pt x="1" y="684"/>
                  </a:cubicBezTo>
                  <a:cubicBezTo>
                    <a:pt x="1" y="1060"/>
                    <a:pt x="308" y="1368"/>
                    <a:pt x="684" y="1368"/>
                  </a:cubicBezTo>
                  <a:cubicBezTo>
                    <a:pt x="1060" y="1368"/>
                    <a:pt x="1368" y="1060"/>
                    <a:pt x="1368" y="684"/>
                  </a:cubicBezTo>
                  <a:cubicBezTo>
                    <a:pt x="1368" y="308"/>
                    <a:pt x="1060" y="1"/>
                    <a:pt x="6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7181075" y="2428575"/>
              <a:ext cx="11125" cy="111100"/>
            </a:xfrm>
            <a:custGeom>
              <a:avLst/>
              <a:gdLst/>
              <a:ahLst/>
              <a:cxnLst/>
              <a:rect l="l" t="t" r="r" b="b"/>
              <a:pathLst>
                <a:path w="445" h="4444" extrusionOk="0">
                  <a:moveTo>
                    <a:pt x="1" y="0"/>
                  </a:moveTo>
                  <a:lnTo>
                    <a:pt x="1" y="4443"/>
                  </a:lnTo>
                  <a:lnTo>
                    <a:pt x="445" y="4443"/>
                  </a:lnTo>
                  <a:lnTo>
                    <a:pt x="4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7180225" y="2489250"/>
              <a:ext cx="102550" cy="60675"/>
            </a:xfrm>
            <a:custGeom>
              <a:avLst/>
              <a:gdLst/>
              <a:ahLst/>
              <a:cxnLst/>
              <a:rect l="l" t="t" r="r" b="b"/>
              <a:pathLst>
                <a:path w="4102" h="2427" extrusionOk="0">
                  <a:moveTo>
                    <a:pt x="3896" y="0"/>
                  </a:moveTo>
                  <a:lnTo>
                    <a:pt x="0" y="2051"/>
                  </a:lnTo>
                  <a:lnTo>
                    <a:pt x="205" y="2427"/>
                  </a:lnTo>
                  <a:lnTo>
                    <a:pt x="4102" y="376"/>
                  </a:lnTo>
                  <a:lnTo>
                    <a:pt x="38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7185350" y="2687450"/>
              <a:ext cx="10275" cy="23100"/>
            </a:xfrm>
            <a:custGeom>
              <a:avLst/>
              <a:gdLst/>
              <a:ahLst/>
              <a:cxnLst/>
              <a:rect l="l" t="t" r="r" b="b"/>
              <a:pathLst>
                <a:path w="411" h="924" extrusionOk="0">
                  <a:moveTo>
                    <a:pt x="0" y="1"/>
                  </a:moveTo>
                  <a:lnTo>
                    <a:pt x="0" y="924"/>
                  </a:lnTo>
                  <a:lnTo>
                    <a:pt x="411" y="924"/>
                  </a:lnTo>
                  <a:lnTo>
                    <a:pt x="4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7019600" y="2530250"/>
              <a:ext cx="29075" cy="10275"/>
            </a:xfrm>
            <a:custGeom>
              <a:avLst/>
              <a:gdLst/>
              <a:ahLst/>
              <a:cxnLst/>
              <a:rect l="l" t="t" r="r" b="b"/>
              <a:pathLst>
                <a:path w="1163" h="411" extrusionOk="0">
                  <a:moveTo>
                    <a:pt x="0" y="0"/>
                  </a:moveTo>
                  <a:lnTo>
                    <a:pt x="0" y="411"/>
                  </a:lnTo>
                  <a:lnTo>
                    <a:pt x="1162" y="411"/>
                  </a:lnTo>
                  <a:lnTo>
                    <a:pt x="11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7328025" y="2534525"/>
              <a:ext cx="28225" cy="11125"/>
            </a:xfrm>
            <a:custGeom>
              <a:avLst/>
              <a:gdLst/>
              <a:ahLst/>
              <a:cxnLst/>
              <a:rect l="l" t="t" r="r" b="b"/>
              <a:pathLst>
                <a:path w="1129" h="445" extrusionOk="0">
                  <a:moveTo>
                    <a:pt x="1" y="0"/>
                  </a:moveTo>
                  <a:lnTo>
                    <a:pt x="1" y="445"/>
                  </a:lnTo>
                  <a:lnTo>
                    <a:pt x="1129" y="445"/>
                  </a:lnTo>
                  <a:lnTo>
                    <a:pt x="1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7179375" y="2385850"/>
              <a:ext cx="10275" cy="22250"/>
            </a:xfrm>
            <a:custGeom>
              <a:avLst/>
              <a:gdLst/>
              <a:ahLst/>
              <a:cxnLst/>
              <a:rect l="l" t="t" r="r" b="b"/>
              <a:pathLst>
                <a:path w="411" h="890" extrusionOk="0">
                  <a:moveTo>
                    <a:pt x="0" y="1"/>
                  </a:moveTo>
                  <a:lnTo>
                    <a:pt x="0" y="889"/>
                  </a:lnTo>
                  <a:lnTo>
                    <a:pt x="410" y="889"/>
                  </a:lnTo>
                  <a:lnTo>
                    <a:pt x="4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8"/>
          <p:cNvSpPr/>
          <p:nvPr/>
        </p:nvSpPr>
        <p:spPr>
          <a:xfrm>
            <a:off x="1290569" y="3552003"/>
            <a:ext cx="632645" cy="257096"/>
          </a:xfrm>
          <a:custGeom>
            <a:avLst/>
            <a:gdLst/>
            <a:ahLst/>
            <a:cxnLst/>
            <a:rect l="l" t="t" r="r" b="b"/>
            <a:pathLst>
              <a:path w="23719" h="9639" extrusionOk="0">
                <a:moveTo>
                  <a:pt x="12441" y="1"/>
                </a:moveTo>
                <a:cubicBezTo>
                  <a:pt x="11005" y="1"/>
                  <a:pt x="9741" y="582"/>
                  <a:pt x="8920" y="1470"/>
                </a:cubicBezTo>
                <a:cubicBezTo>
                  <a:pt x="8374" y="1299"/>
                  <a:pt x="7793" y="1197"/>
                  <a:pt x="7177" y="1197"/>
                </a:cubicBezTo>
                <a:cubicBezTo>
                  <a:pt x="4546" y="1197"/>
                  <a:pt x="2393" y="2871"/>
                  <a:pt x="2119" y="4990"/>
                </a:cubicBezTo>
                <a:cubicBezTo>
                  <a:pt x="889" y="5264"/>
                  <a:pt x="0" y="6186"/>
                  <a:pt x="0" y="7280"/>
                </a:cubicBezTo>
                <a:cubicBezTo>
                  <a:pt x="0" y="8579"/>
                  <a:pt x="1265" y="9638"/>
                  <a:pt x="2837" y="9638"/>
                </a:cubicBezTo>
                <a:cubicBezTo>
                  <a:pt x="3555" y="9638"/>
                  <a:pt x="4170" y="9399"/>
                  <a:pt x="4683" y="9057"/>
                </a:cubicBezTo>
                <a:cubicBezTo>
                  <a:pt x="5400" y="9433"/>
                  <a:pt x="6255" y="9638"/>
                  <a:pt x="7177" y="9638"/>
                </a:cubicBezTo>
                <a:cubicBezTo>
                  <a:pt x="7519" y="9638"/>
                  <a:pt x="7827" y="9604"/>
                  <a:pt x="8134" y="9536"/>
                </a:cubicBezTo>
                <a:cubicBezTo>
                  <a:pt x="8613" y="9604"/>
                  <a:pt x="9125" y="9638"/>
                  <a:pt x="9638" y="9638"/>
                </a:cubicBezTo>
                <a:cubicBezTo>
                  <a:pt x="11381" y="9638"/>
                  <a:pt x="12953" y="9331"/>
                  <a:pt x="14081" y="8818"/>
                </a:cubicBezTo>
                <a:cubicBezTo>
                  <a:pt x="14935" y="9331"/>
                  <a:pt x="15927" y="9638"/>
                  <a:pt x="17054" y="9638"/>
                </a:cubicBezTo>
                <a:cubicBezTo>
                  <a:pt x="17840" y="9638"/>
                  <a:pt x="18558" y="9467"/>
                  <a:pt x="19242" y="9228"/>
                </a:cubicBezTo>
                <a:cubicBezTo>
                  <a:pt x="19686" y="9467"/>
                  <a:pt x="20233" y="9638"/>
                  <a:pt x="20848" y="9638"/>
                </a:cubicBezTo>
                <a:cubicBezTo>
                  <a:pt x="22420" y="9638"/>
                  <a:pt x="23719" y="8579"/>
                  <a:pt x="23719" y="7280"/>
                </a:cubicBezTo>
                <a:cubicBezTo>
                  <a:pt x="23719" y="6357"/>
                  <a:pt x="23069" y="5537"/>
                  <a:pt x="22113" y="5161"/>
                </a:cubicBezTo>
                <a:cubicBezTo>
                  <a:pt x="21942" y="2974"/>
                  <a:pt x="19754" y="1197"/>
                  <a:pt x="17054" y="1197"/>
                </a:cubicBezTo>
                <a:cubicBezTo>
                  <a:pt x="16610" y="1197"/>
                  <a:pt x="16200" y="1265"/>
                  <a:pt x="15824" y="1333"/>
                </a:cubicBezTo>
                <a:cubicBezTo>
                  <a:pt x="15004" y="547"/>
                  <a:pt x="13808" y="1"/>
                  <a:pt x="12441" y="1"/>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6775600" y="3551995"/>
            <a:ext cx="865855" cy="348153"/>
          </a:xfrm>
          <a:custGeom>
            <a:avLst/>
            <a:gdLst/>
            <a:ahLst/>
            <a:cxnLst/>
            <a:rect l="l" t="t" r="r" b="b"/>
            <a:pathLst>
              <a:path w="19891" h="7998" extrusionOk="0">
                <a:moveTo>
                  <a:pt x="10458" y="0"/>
                </a:moveTo>
                <a:cubicBezTo>
                  <a:pt x="9228" y="0"/>
                  <a:pt x="8168" y="479"/>
                  <a:pt x="7519" y="1230"/>
                </a:cubicBezTo>
                <a:cubicBezTo>
                  <a:pt x="7040" y="1094"/>
                  <a:pt x="6562" y="991"/>
                  <a:pt x="6015" y="991"/>
                </a:cubicBezTo>
                <a:cubicBezTo>
                  <a:pt x="3828" y="991"/>
                  <a:pt x="2016" y="2392"/>
                  <a:pt x="1811" y="4135"/>
                </a:cubicBezTo>
                <a:cubicBezTo>
                  <a:pt x="786" y="4375"/>
                  <a:pt x="0" y="5127"/>
                  <a:pt x="0" y="6049"/>
                </a:cubicBezTo>
                <a:cubicBezTo>
                  <a:pt x="0" y="7109"/>
                  <a:pt x="1094" y="7997"/>
                  <a:pt x="2392" y="7997"/>
                </a:cubicBezTo>
                <a:cubicBezTo>
                  <a:pt x="2973" y="7997"/>
                  <a:pt x="3520" y="7826"/>
                  <a:pt x="3930" y="7519"/>
                </a:cubicBezTo>
                <a:cubicBezTo>
                  <a:pt x="4545" y="7826"/>
                  <a:pt x="5263" y="7997"/>
                  <a:pt x="6015" y="7997"/>
                </a:cubicBezTo>
                <a:cubicBezTo>
                  <a:pt x="6323" y="7997"/>
                  <a:pt x="6562" y="7963"/>
                  <a:pt x="6835" y="7929"/>
                </a:cubicBezTo>
                <a:cubicBezTo>
                  <a:pt x="7245" y="7963"/>
                  <a:pt x="7656" y="7997"/>
                  <a:pt x="8100" y="7997"/>
                </a:cubicBezTo>
                <a:cubicBezTo>
                  <a:pt x="9535" y="7997"/>
                  <a:pt x="10868" y="7758"/>
                  <a:pt x="11825" y="7348"/>
                </a:cubicBezTo>
                <a:cubicBezTo>
                  <a:pt x="12509" y="7758"/>
                  <a:pt x="13363" y="7997"/>
                  <a:pt x="14286" y="7997"/>
                </a:cubicBezTo>
                <a:cubicBezTo>
                  <a:pt x="14969" y="7997"/>
                  <a:pt x="15585" y="7861"/>
                  <a:pt x="16131" y="7656"/>
                </a:cubicBezTo>
                <a:cubicBezTo>
                  <a:pt x="16507" y="7861"/>
                  <a:pt x="16986" y="7997"/>
                  <a:pt x="17498" y="7997"/>
                </a:cubicBezTo>
                <a:cubicBezTo>
                  <a:pt x="18797" y="7997"/>
                  <a:pt x="19891" y="7109"/>
                  <a:pt x="19891" y="6049"/>
                </a:cubicBezTo>
                <a:cubicBezTo>
                  <a:pt x="19891" y="5263"/>
                  <a:pt x="19344" y="4614"/>
                  <a:pt x="18558" y="4306"/>
                </a:cubicBezTo>
                <a:cubicBezTo>
                  <a:pt x="18421" y="2461"/>
                  <a:pt x="16576" y="991"/>
                  <a:pt x="14320" y="991"/>
                </a:cubicBezTo>
                <a:cubicBezTo>
                  <a:pt x="13944" y="991"/>
                  <a:pt x="13602" y="1060"/>
                  <a:pt x="13295" y="1128"/>
                </a:cubicBezTo>
                <a:cubicBezTo>
                  <a:pt x="12611" y="444"/>
                  <a:pt x="11586" y="0"/>
                  <a:pt x="10458" y="0"/>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txBox="1">
            <a:spLocks noGrp="1"/>
          </p:cNvSpPr>
          <p:nvPr>
            <p:ph type="title"/>
          </p:nvPr>
        </p:nvSpPr>
        <p:spPr>
          <a:xfrm>
            <a:off x="1990950" y="1199550"/>
            <a:ext cx="5162100" cy="2744400"/>
          </a:xfrm>
          <a:prstGeom prst="rect">
            <a:avLst/>
          </a:prstGeom>
        </p:spPr>
        <p:txBody>
          <a:bodyPr spcFirstLastPara="1" wrap="square" lIns="91425" tIns="91425" rIns="91425" bIns="91425" anchor="t" anchorCtr="0">
            <a:noAutofit/>
          </a:bodyPr>
          <a:lstStyle>
            <a:lvl1pPr lvl="0">
              <a:spcBef>
                <a:spcPts val="0"/>
              </a:spcBef>
              <a:spcAft>
                <a:spcPts val="0"/>
              </a:spcAft>
              <a:buSzPts val="4800"/>
              <a:buNone/>
              <a:defRPr sz="87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2"/>
        <p:cNvGrpSpPr/>
        <p:nvPr/>
      </p:nvGrpSpPr>
      <p:grpSpPr>
        <a:xfrm>
          <a:off x="0" y="0"/>
          <a:ext cx="0" cy="0"/>
          <a:chOff x="0" y="0"/>
          <a:chExt cx="0" cy="0"/>
        </a:xfrm>
      </p:grpSpPr>
      <p:sp>
        <p:nvSpPr>
          <p:cNvPr id="163" name="Google Shape;163;p9"/>
          <p:cNvSpPr txBox="1">
            <a:spLocks noGrp="1"/>
          </p:cNvSpPr>
          <p:nvPr>
            <p:ph type="subTitle" idx="1"/>
          </p:nvPr>
        </p:nvSpPr>
        <p:spPr>
          <a:xfrm>
            <a:off x="1764775" y="3288176"/>
            <a:ext cx="5614500" cy="1308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4" name="Google Shape;164;p9"/>
          <p:cNvSpPr/>
          <p:nvPr/>
        </p:nvSpPr>
        <p:spPr>
          <a:xfrm>
            <a:off x="38" y="2"/>
            <a:ext cx="9143982" cy="1897668"/>
          </a:xfrm>
          <a:prstGeom prst="flowChartDocumen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6806708" y="236325"/>
            <a:ext cx="293157" cy="472798"/>
          </a:xfrm>
          <a:custGeom>
            <a:avLst/>
            <a:gdLst/>
            <a:ahLst/>
            <a:cxnLst/>
            <a:rect l="l" t="t" r="r" b="b"/>
            <a:pathLst>
              <a:path w="7417" h="11962" extrusionOk="0">
                <a:moveTo>
                  <a:pt x="1436" y="0"/>
                </a:moveTo>
                <a:cubicBezTo>
                  <a:pt x="923" y="0"/>
                  <a:pt x="445" y="69"/>
                  <a:pt x="0" y="171"/>
                </a:cubicBezTo>
                <a:cubicBezTo>
                  <a:pt x="2632" y="786"/>
                  <a:pt x="4580" y="3179"/>
                  <a:pt x="4580" y="5981"/>
                </a:cubicBezTo>
                <a:cubicBezTo>
                  <a:pt x="4580" y="8818"/>
                  <a:pt x="2632" y="11176"/>
                  <a:pt x="0" y="11791"/>
                </a:cubicBezTo>
                <a:cubicBezTo>
                  <a:pt x="445" y="11894"/>
                  <a:pt x="923" y="11962"/>
                  <a:pt x="1436" y="11962"/>
                </a:cubicBezTo>
                <a:cubicBezTo>
                  <a:pt x="4717" y="11962"/>
                  <a:pt x="7417" y="9296"/>
                  <a:pt x="7417" y="5981"/>
                </a:cubicBezTo>
                <a:cubicBezTo>
                  <a:pt x="7417" y="2666"/>
                  <a:pt x="4717" y="0"/>
                  <a:pt x="1436" y="0"/>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404063" y="334075"/>
            <a:ext cx="497275" cy="199950"/>
          </a:xfrm>
          <a:custGeom>
            <a:avLst/>
            <a:gdLst/>
            <a:ahLst/>
            <a:cxnLst/>
            <a:rect l="l" t="t" r="r" b="b"/>
            <a:pathLst>
              <a:path w="19891" h="7998" extrusionOk="0">
                <a:moveTo>
                  <a:pt x="10458" y="0"/>
                </a:moveTo>
                <a:cubicBezTo>
                  <a:pt x="9228" y="0"/>
                  <a:pt x="8168" y="479"/>
                  <a:pt x="7519" y="1230"/>
                </a:cubicBezTo>
                <a:cubicBezTo>
                  <a:pt x="7040" y="1094"/>
                  <a:pt x="6562" y="991"/>
                  <a:pt x="6015" y="991"/>
                </a:cubicBezTo>
                <a:cubicBezTo>
                  <a:pt x="3828" y="991"/>
                  <a:pt x="2016" y="2392"/>
                  <a:pt x="1811" y="4135"/>
                </a:cubicBezTo>
                <a:cubicBezTo>
                  <a:pt x="786" y="4375"/>
                  <a:pt x="0" y="5127"/>
                  <a:pt x="0" y="6049"/>
                </a:cubicBezTo>
                <a:cubicBezTo>
                  <a:pt x="0" y="7109"/>
                  <a:pt x="1094" y="7997"/>
                  <a:pt x="2392" y="7997"/>
                </a:cubicBezTo>
                <a:cubicBezTo>
                  <a:pt x="2973" y="7997"/>
                  <a:pt x="3520" y="7826"/>
                  <a:pt x="3930" y="7519"/>
                </a:cubicBezTo>
                <a:cubicBezTo>
                  <a:pt x="4545" y="7826"/>
                  <a:pt x="5263" y="7997"/>
                  <a:pt x="6015" y="7997"/>
                </a:cubicBezTo>
                <a:cubicBezTo>
                  <a:pt x="6323" y="7997"/>
                  <a:pt x="6562" y="7963"/>
                  <a:pt x="6835" y="7929"/>
                </a:cubicBezTo>
                <a:cubicBezTo>
                  <a:pt x="7245" y="7963"/>
                  <a:pt x="7656" y="7997"/>
                  <a:pt x="8100" y="7997"/>
                </a:cubicBezTo>
                <a:cubicBezTo>
                  <a:pt x="9535" y="7997"/>
                  <a:pt x="10868" y="7758"/>
                  <a:pt x="11825" y="7348"/>
                </a:cubicBezTo>
                <a:cubicBezTo>
                  <a:pt x="12509" y="7758"/>
                  <a:pt x="13363" y="7997"/>
                  <a:pt x="14286" y="7997"/>
                </a:cubicBezTo>
                <a:cubicBezTo>
                  <a:pt x="14969" y="7997"/>
                  <a:pt x="15585" y="7861"/>
                  <a:pt x="16131" y="7656"/>
                </a:cubicBezTo>
                <a:cubicBezTo>
                  <a:pt x="16507" y="7861"/>
                  <a:pt x="16986" y="7997"/>
                  <a:pt x="17498" y="7997"/>
                </a:cubicBezTo>
                <a:cubicBezTo>
                  <a:pt x="18797" y="7997"/>
                  <a:pt x="19891" y="7109"/>
                  <a:pt x="19891" y="6049"/>
                </a:cubicBezTo>
                <a:cubicBezTo>
                  <a:pt x="19891" y="5263"/>
                  <a:pt x="19344" y="4614"/>
                  <a:pt x="18558" y="4306"/>
                </a:cubicBezTo>
                <a:cubicBezTo>
                  <a:pt x="18421" y="2461"/>
                  <a:pt x="16576" y="991"/>
                  <a:pt x="14320" y="991"/>
                </a:cubicBezTo>
                <a:cubicBezTo>
                  <a:pt x="13944" y="991"/>
                  <a:pt x="13602" y="1060"/>
                  <a:pt x="13295" y="1128"/>
                </a:cubicBezTo>
                <a:cubicBezTo>
                  <a:pt x="12611" y="444"/>
                  <a:pt x="11586" y="0"/>
                  <a:pt x="10458" y="0"/>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6975113" y="995550"/>
            <a:ext cx="768125" cy="309325"/>
          </a:xfrm>
          <a:custGeom>
            <a:avLst/>
            <a:gdLst/>
            <a:ahLst/>
            <a:cxnLst/>
            <a:rect l="l" t="t" r="r" b="b"/>
            <a:pathLst>
              <a:path w="30725" h="12373" extrusionOk="0">
                <a:moveTo>
                  <a:pt x="16131" y="1"/>
                </a:moveTo>
                <a:cubicBezTo>
                  <a:pt x="14252" y="1"/>
                  <a:pt x="12611" y="753"/>
                  <a:pt x="11586" y="1915"/>
                </a:cubicBezTo>
                <a:cubicBezTo>
                  <a:pt x="10868" y="1675"/>
                  <a:pt x="10082" y="1539"/>
                  <a:pt x="9296" y="1539"/>
                </a:cubicBezTo>
                <a:cubicBezTo>
                  <a:pt x="5878" y="1539"/>
                  <a:pt x="3110" y="3692"/>
                  <a:pt x="2768" y="6392"/>
                </a:cubicBezTo>
                <a:cubicBezTo>
                  <a:pt x="1162" y="6733"/>
                  <a:pt x="0" y="7930"/>
                  <a:pt x="0" y="9331"/>
                </a:cubicBezTo>
                <a:cubicBezTo>
                  <a:pt x="0" y="11005"/>
                  <a:pt x="1641" y="12372"/>
                  <a:pt x="3691" y="12372"/>
                </a:cubicBezTo>
                <a:cubicBezTo>
                  <a:pt x="4614" y="12372"/>
                  <a:pt x="5434" y="12099"/>
                  <a:pt x="6049" y="11655"/>
                </a:cubicBezTo>
                <a:cubicBezTo>
                  <a:pt x="7040" y="12099"/>
                  <a:pt x="8134" y="12372"/>
                  <a:pt x="9296" y="12372"/>
                </a:cubicBezTo>
                <a:cubicBezTo>
                  <a:pt x="9740" y="12372"/>
                  <a:pt x="10151" y="12304"/>
                  <a:pt x="10561" y="12270"/>
                </a:cubicBezTo>
                <a:cubicBezTo>
                  <a:pt x="11176" y="12304"/>
                  <a:pt x="11825" y="12372"/>
                  <a:pt x="12509" y="12372"/>
                </a:cubicBezTo>
                <a:cubicBezTo>
                  <a:pt x="14730" y="12372"/>
                  <a:pt x="16781" y="11962"/>
                  <a:pt x="18250" y="11347"/>
                </a:cubicBezTo>
                <a:cubicBezTo>
                  <a:pt x="19344" y="11962"/>
                  <a:pt x="20643" y="12372"/>
                  <a:pt x="22078" y="12372"/>
                </a:cubicBezTo>
                <a:cubicBezTo>
                  <a:pt x="23103" y="12372"/>
                  <a:pt x="24060" y="12167"/>
                  <a:pt x="24915" y="11826"/>
                </a:cubicBezTo>
                <a:cubicBezTo>
                  <a:pt x="25530" y="12167"/>
                  <a:pt x="26248" y="12372"/>
                  <a:pt x="27000" y="12372"/>
                </a:cubicBezTo>
                <a:cubicBezTo>
                  <a:pt x="29050" y="12372"/>
                  <a:pt x="30725" y="11005"/>
                  <a:pt x="30725" y="9331"/>
                </a:cubicBezTo>
                <a:cubicBezTo>
                  <a:pt x="30725" y="8135"/>
                  <a:pt x="29870" y="7109"/>
                  <a:pt x="28640" y="6631"/>
                </a:cubicBezTo>
                <a:cubicBezTo>
                  <a:pt x="28435" y="3794"/>
                  <a:pt x="25598" y="1539"/>
                  <a:pt x="22078" y="1539"/>
                </a:cubicBezTo>
                <a:cubicBezTo>
                  <a:pt x="21531" y="1539"/>
                  <a:pt x="21019" y="1641"/>
                  <a:pt x="20506" y="1709"/>
                </a:cubicBezTo>
                <a:cubicBezTo>
                  <a:pt x="19447" y="684"/>
                  <a:pt x="17909" y="1"/>
                  <a:pt x="16131" y="1"/>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341800" y="1868865"/>
            <a:ext cx="761143" cy="309316"/>
          </a:xfrm>
          <a:custGeom>
            <a:avLst/>
            <a:gdLst/>
            <a:ahLst/>
            <a:cxnLst/>
            <a:rect l="l" t="t" r="r" b="b"/>
            <a:pathLst>
              <a:path w="23719" h="9639" extrusionOk="0">
                <a:moveTo>
                  <a:pt x="12441" y="1"/>
                </a:moveTo>
                <a:cubicBezTo>
                  <a:pt x="11005" y="1"/>
                  <a:pt x="9741" y="582"/>
                  <a:pt x="8920" y="1470"/>
                </a:cubicBezTo>
                <a:cubicBezTo>
                  <a:pt x="8374" y="1299"/>
                  <a:pt x="7793" y="1197"/>
                  <a:pt x="7177" y="1197"/>
                </a:cubicBezTo>
                <a:cubicBezTo>
                  <a:pt x="4546" y="1197"/>
                  <a:pt x="2393" y="2871"/>
                  <a:pt x="2119" y="4990"/>
                </a:cubicBezTo>
                <a:cubicBezTo>
                  <a:pt x="889" y="5264"/>
                  <a:pt x="0" y="6186"/>
                  <a:pt x="0" y="7280"/>
                </a:cubicBezTo>
                <a:cubicBezTo>
                  <a:pt x="0" y="8579"/>
                  <a:pt x="1265" y="9638"/>
                  <a:pt x="2837" y="9638"/>
                </a:cubicBezTo>
                <a:cubicBezTo>
                  <a:pt x="3555" y="9638"/>
                  <a:pt x="4170" y="9399"/>
                  <a:pt x="4683" y="9057"/>
                </a:cubicBezTo>
                <a:cubicBezTo>
                  <a:pt x="5400" y="9433"/>
                  <a:pt x="6255" y="9638"/>
                  <a:pt x="7177" y="9638"/>
                </a:cubicBezTo>
                <a:cubicBezTo>
                  <a:pt x="7519" y="9638"/>
                  <a:pt x="7827" y="9604"/>
                  <a:pt x="8134" y="9536"/>
                </a:cubicBezTo>
                <a:cubicBezTo>
                  <a:pt x="8613" y="9604"/>
                  <a:pt x="9125" y="9638"/>
                  <a:pt x="9638" y="9638"/>
                </a:cubicBezTo>
                <a:cubicBezTo>
                  <a:pt x="11381" y="9638"/>
                  <a:pt x="12953" y="9331"/>
                  <a:pt x="14081" y="8818"/>
                </a:cubicBezTo>
                <a:cubicBezTo>
                  <a:pt x="14935" y="9331"/>
                  <a:pt x="15927" y="9638"/>
                  <a:pt x="17054" y="9638"/>
                </a:cubicBezTo>
                <a:cubicBezTo>
                  <a:pt x="17840" y="9638"/>
                  <a:pt x="18558" y="9467"/>
                  <a:pt x="19242" y="9228"/>
                </a:cubicBezTo>
                <a:cubicBezTo>
                  <a:pt x="19686" y="9467"/>
                  <a:pt x="20233" y="9638"/>
                  <a:pt x="20848" y="9638"/>
                </a:cubicBezTo>
                <a:cubicBezTo>
                  <a:pt x="22420" y="9638"/>
                  <a:pt x="23719" y="8579"/>
                  <a:pt x="23719" y="7280"/>
                </a:cubicBezTo>
                <a:cubicBezTo>
                  <a:pt x="23719" y="6357"/>
                  <a:pt x="23069" y="5537"/>
                  <a:pt x="22113" y="5161"/>
                </a:cubicBezTo>
                <a:cubicBezTo>
                  <a:pt x="21942" y="2974"/>
                  <a:pt x="19754" y="1197"/>
                  <a:pt x="17054" y="1197"/>
                </a:cubicBezTo>
                <a:cubicBezTo>
                  <a:pt x="16610" y="1197"/>
                  <a:pt x="16200" y="1265"/>
                  <a:pt x="15824" y="1333"/>
                </a:cubicBezTo>
                <a:cubicBezTo>
                  <a:pt x="15004" y="547"/>
                  <a:pt x="13808" y="1"/>
                  <a:pt x="12441" y="1"/>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7848779" y="1690075"/>
            <a:ext cx="1145672" cy="460665"/>
          </a:xfrm>
          <a:custGeom>
            <a:avLst/>
            <a:gdLst/>
            <a:ahLst/>
            <a:cxnLst/>
            <a:rect l="l" t="t" r="r" b="b"/>
            <a:pathLst>
              <a:path w="19891" h="7998" extrusionOk="0">
                <a:moveTo>
                  <a:pt x="10458" y="0"/>
                </a:moveTo>
                <a:cubicBezTo>
                  <a:pt x="9228" y="0"/>
                  <a:pt x="8168" y="479"/>
                  <a:pt x="7519" y="1230"/>
                </a:cubicBezTo>
                <a:cubicBezTo>
                  <a:pt x="7040" y="1094"/>
                  <a:pt x="6562" y="991"/>
                  <a:pt x="6015" y="991"/>
                </a:cubicBezTo>
                <a:cubicBezTo>
                  <a:pt x="3828" y="991"/>
                  <a:pt x="2016" y="2392"/>
                  <a:pt x="1811" y="4135"/>
                </a:cubicBezTo>
                <a:cubicBezTo>
                  <a:pt x="786" y="4375"/>
                  <a:pt x="0" y="5127"/>
                  <a:pt x="0" y="6049"/>
                </a:cubicBezTo>
                <a:cubicBezTo>
                  <a:pt x="0" y="7109"/>
                  <a:pt x="1094" y="7997"/>
                  <a:pt x="2392" y="7997"/>
                </a:cubicBezTo>
                <a:cubicBezTo>
                  <a:pt x="2973" y="7997"/>
                  <a:pt x="3520" y="7826"/>
                  <a:pt x="3930" y="7519"/>
                </a:cubicBezTo>
                <a:cubicBezTo>
                  <a:pt x="4545" y="7826"/>
                  <a:pt x="5263" y="7997"/>
                  <a:pt x="6015" y="7997"/>
                </a:cubicBezTo>
                <a:cubicBezTo>
                  <a:pt x="6323" y="7997"/>
                  <a:pt x="6562" y="7963"/>
                  <a:pt x="6835" y="7929"/>
                </a:cubicBezTo>
                <a:cubicBezTo>
                  <a:pt x="7245" y="7963"/>
                  <a:pt x="7656" y="7997"/>
                  <a:pt x="8100" y="7997"/>
                </a:cubicBezTo>
                <a:cubicBezTo>
                  <a:pt x="9535" y="7997"/>
                  <a:pt x="10868" y="7758"/>
                  <a:pt x="11825" y="7348"/>
                </a:cubicBezTo>
                <a:cubicBezTo>
                  <a:pt x="12509" y="7758"/>
                  <a:pt x="13363" y="7997"/>
                  <a:pt x="14286" y="7997"/>
                </a:cubicBezTo>
                <a:cubicBezTo>
                  <a:pt x="14969" y="7997"/>
                  <a:pt x="15585" y="7861"/>
                  <a:pt x="16131" y="7656"/>
                </a:cubicBezTo>
                <a:cubicBezTo>
                  <a:pt x="16507" y="7861"/>
                  <a:pt x="16986" y="7997"/>
                  <a:pt x="17498" y="7997"/>
                </a:cubicBezTo>
                <a:cubicBezTo>
                  <a:pt x="18797" y="7997"/>
                  <a:pt x="19891" y="7109"/>
                  <a:pt x="19891" y="6049"/>
                </a:cubicBezTo>
                <a:cubicBezTo>
                  <a:pt x="19891" y="5263"/>
                  <a:pt x="19344" y="4614"/>
                  <a:pt x="18558" y="4306"/>
                </a:cubicBezTo>
                <a:cubicBezTo>
                  <a:pt x="18421" y="2461"/>
                  <a:pt x="16576" y="991"/>
                  <a:pt x="14320" y="991"/>
                </a:cubicBezTo>
                <a:cubicBezTo>
                  <a:pt x="13944" y="991"/>
                  <a:pt x="13602" y="1060"/>
                  <a:pt x="13295" y="1128"/>
                </a:cubicBezTo>
                <a:cubicBezTo>
                  <a:pt x="12611" y="444"/>
                  <a:pt x="11586" y="0"/>
                  <a:pt x="10458" y="0"/>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8319217" y="607464"/>
            <a:ext cx="75412" cy="132537"/>
          </a:xfrm>
          <a:custGeom>
            <a:avLst/>
            <a:gdLst/>
            <a:ahLst/>
            <a:cxnLst/>
            <a:rect l="l" t="t" r="r" b="b"/>
            <a:pathLst>
              <a:path w="2257" h="3967" extrusionOk="0">
                <a:moveTo>
                  <a:pt x="923" y="1"/>
                </a:moveTo>
                <a:cubicBezTo>
                  <a:pt x="923" y="1"/>
                  <a:pt x="923" y="1"/>
                  <a:pt x="923" y="2"/>
                </a:cubicBezTo>
                <a:cubicBezTo>
                  <a:pt x="923" y="378"/>
                  <a:pt x="889" y="651"/>
                  <a:pt x="821" y="856"/>
                </a:cubicBezTo>
                <a:cubicBezTo>
                  <a:pt x="752" y="1164"/>
                  <a:pt x="718" y="1437"/>
                  <a:pt x="479" y="1676"/>
                </a:cubicBezTo>
                <a:cubicBezTo>
                  <a:pt x="308" y="1847"/>
                  <a:pt x="137" y="1950"/>
                  <a:pt x="0" y="1984"/>
                </a:cubicBezTo>
                <a:cubicBezTo>
                  <a:pt x="171" y="1984"/>
                  <a:pt x="479" y="2052"/>
                  <a:pt x="752" y="2292"/>
                </a:cubicBezTo>
                <a:cubicBezTo>
                  <a:pt x="923" y="2462"/>
                  <a:pt x="991" y="2667"/>
                  <a:pt x="1060" y="3009"/>
                </a:cubicBezTo>
                <a:cubicBezTo>
                  <a:pt x="1197" y="3522"/>
                  <a:pt x="1197" y="3966"/>
                  <a:pt x="1231" y="3966"/>
                </a:cubicBezTo>
                <a:cubicBezTo>
                  <a:pt x="1265" y="3966"/>
                  <a:pt x="1265" y="3454"/>
                  <a:pt x="1367" y="2736"/>
                </a:cubicBezTo>
                <a:cubicBezTo>
                  <a:pt x="1402" y="2428"/>
                  <a:pt x="1470" y="2292"/>
                  <a:pt x="1572" y="2155"/>
                </a:cubicBezTo>
                <a:cubicBezTo>
                  <a:pt x="1743" y="1847"/>
                  <a:pt x="2051" y="1745"/>
                  <a:pt x="2256" y="1676"/>
                </a:cubicBezTo>
                <a:cubicBezTo>
                  <a:pt x="2051" y="1642"/>
                  <a:pt x="1743" y="1608"/>
                  <a:pt x="1504" y="1369"/>
                </a:cubicBezTo>
                <a:cubicBezTo>
                  <a:pt x="967" y="899"/>
                  <a:pt x="925"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8448620" y="339011"/>
            <a:ext cx="75412" cy="132537"/>
          </a:xfrm>
          <a:custGeom>
            <a:avLst/>
            <a:gdLst/>
            <a:ahLst/>
            <a:cxnLst/>
            <a:rect l="l" t="t" r="r" b="b"/>
            <a:pathLst>
              <a:path w="2257" h="3967" extrusionOk="0">
                <a:moveTo>
                  <a:pt x="923" y="1"/>
                </a:moveTo>
                <a:cubicBezTo>
                  <a:pt x="923" y="1"/>
                  <a:pt x="923" y="1"/>
                  <a:pt x="923" y="2"/>
                </a:cubicBezTo>
                <a:cubicBezTo>
                  <a:pt x="923" y="378"/>
                  <a:pt x="889" y="651"/>
                  <a:pt x="821" y="856"/>
                </a:cubicBezTo>
                <a:cubicBezTo>
                  <a:pt x="752" y="1164"/>
                  <a:pt x="684" y="1437"/>
                  <a:pt x="479" y="1676"/>
                </a:cubicBezTo>
                <a:cubicBezTo>
                  <a:pt x="308" y="1847"/>
                  <a:pt x="103" y="1950"/>
                  <a:pt x="1" y="1984"/>
                </a:cubicBezTo>
                <a:cubicBezTo>
                  <a:pt x="171" y="2018"/>
                  <a:pt x="479" y="2052"/>
                  <a:pt x="752" y="2291"/>
                </a:cubicBezTo>
                <a:cubicBezTo>
                  <a:pt x="923" y="2462"/>
                  <a:pt x="957" y="2667"/>
                  <a:pt x="1060" y="3009"/>
                </a:cubicBezTo>
                <a:cubicBezTo>
                  <a:pt x="1197" y="3556"/>
                  <a:pt x="1197" y="3966"/>
                  <a:pt x="1231" y="3966"/>
                </a:cubicBezTo>
                <a:cubicBezTo>
                  <a:pt x="1265" y="3966"/>
                  <a:pt x="1265" y="3453"/>
                  <a:pt x="1368" y="2736"/>
                </a:cubicBezTo>
                <a:cubicBezTo>
                  <a:pt x="1402" y="2428"/>
                  <a:pt x="1470" y="2291"/>
                  <a:pt x="1538" y="2155"/>
                </a:cubicBezTo>
                <a:cubicBezTo>
                  <a:pt x="1744" y="1847"/>
                  <a:pt x="2051" y="1745"/>
                  <a:pt x="2256" y="1676"/>
                </a:cubicBezTo>
                <a:cubicBezTo>
                  <a:pt x="2051" y="1676"/>
                  <a:pt x="1744" y="1608"/>
                  <a:pt x="1504" y="1369"/>
                </a:cubicBezTo>
                <a:cubicBezTo>
                  <a:pt x="967" y="899"/>
                  <a:pt x="925"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1196611" y="917438"/>
            <a:ext cx="1145628" cy="465564"/>
          </a:xfrm>
          <a:custGeom>
            <a:avLst/>
            <a:gdLst/>
            <a:ahLst/>
            <a:cxnLst/>
            <a:rect l="l" t="t" r="r" b="b"/>
            <a:pathLst>
              <a:path w="23719" h="9639" extrusionOk="0">
                <a:moveTo>
                  <a:pt x="12441" y="1"/>
                </a:moveTo>
                <a:cubicBezTo>
                  <a:pt x="11005" y="1"/>
                  <a:pt x="9741" y="582"/>
                  <a:pt x="8920" y="1470"/>
                </a:cubicBezTo>
                <a:cubicBezTo>
                  <a:pt x="8374" y="1299"/>
                  <a:pt x="7793" y="1197"/>
                  <a:pt x="7177" y="1197"/>
                </a:cubicBezTo>
                <a:cubicBezTo>
                  <a:pt x="4546" y="1197"/>
                  <a:pt x="2393" y="2871"/>
                  <a:pt x="2119" y="4990"/>
                </a:cubicBezTo>
                <a:cubicBezTo>
                  <a:pt x="889" y="5264"/>
                  <a:pt x="0" y="6186"/>
                  <a:pt x="0" y="7280"/>
                </a:cubicBezTo>
                <a:cubicBezTo>
                  <a:pt x="0" y="8579"/>
                  <a:pt x="1265" y="9638"/>
                  <a:pt x="2837" y="9638"/>
                </a:cubicBezTo>
                <a:cubicBezTo>
                  <a:pt x="3555" y="9638"/>
                  <a:pt x="4170" y="9399"/>
                  <a:pt x="4683" y="9057"/>
                </a:cubicBezTo>
                <a:cubicBezTo>
                  <a:pt x="5400" y="9433"/>
                  <a:pt x="6255" y="9638"/>
                  <a:pt x="7177" y="9638"/>
                </a:cubicBezTo>
                <a:cubicBezTo>
                  <a:pt x="7519" y="9638"/>
                  <a:pt x="7827" y="9604"/>
                  <a:pt x="8134" y="9536"/>
                </a:cubicBezTo>
                <a:cubicBezTo>
                  <a:pt x="8613" y="9604"/>
                  <a:pt x="9125" y="9638"/>
                  <a:pt x="9638" y="9638"/>
                </a:cubicBezTo>
                <a:cubicBezTo>
                  <a:pt x="11381" y="9638"/>
                  <a:pt x="12953" y="9331"/>
                  <a:pt x="14081" y="8818"/>
                </a:cubicBezTo>
                <a:cubicBezTo>
                  <a:pt x="14935" y="9331"/>
                  <a:pt x="15927" y="9638"/>
                  <a:pt x="17054" y="9638"/>
                </a:cubicBezTo>
                <a:cubicBezTo>
                  <a:pt x="17840" y="9638"/>
                  <a:pt x="18558" y="9467"/>
                  <a:pt x="19242" y="9228"/>
                </a:cubicBezTo>
                <a:cubicBezTo>
                  <a:pt x="19686" y="9467"/>
                  <a:pt x="20233" y="9638"/>
                  <a:pt x="20848" y="9638"/>
                </a:cubicBezTo>
                <a:cubicBezTo>
                  <a:pt x="22420" y="9638"/>
                  <a:pt x="23719" y="8579"/>
                  <a:pt x="23719" y="7280"/>
                </a:cubicBezTo>
                <a:cubicBezTo>
                  <a:pt x="23719" y="6357"/>
                  <a:pt x="23069" y="5537"/>
                  <a:pt x="22113" y="5161"/>
                </a:cubicBezTo>
                <a:cubicBezTo>
                  <a:pt x="21942" y="2974"/>
                  <a:pt x="19754" y="1197"/>
                  <a:pt x="17054" y="1197"/>
                </a:cubicBezTo>
                <a:cubicBezTo>
                  <a:pt x="16610" y="1197"/>
                  <a:pt x="16200" y="1265"/>
                  <a:pt x="15824" y="1333"/>
                </a:cubicBezTo>
                <a:cubicBezTo>
                  <a:pt x="15004" y="547"/>
                  <a:pt x="13808" y="1"/>
                  <a:pt x="12441" y="1"/>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flipH="1">
            <a:off x="736445" y="1135177"/>
            <a:ext cx="75412" cy="132537"/>
          </a:xfrm>
          <a:custGeom>
            <a:avLst/>
            <a:gdLst/>
            <a:ahLst/>
            <a:cxnLst/>
            <a:rect l="l" t="t" r="r" b="b"/>
            <a:pathLst>
              <a:path w="2257" h="3967" extrusionOk="0">
                <a:moveTo>
                  <a:pt x="923" y="1"/>
                </a:moveTo>
                <a:cubicBezTo>
                  <a:pt x="923" y="1"/>
                  <a:pt x="923" y="1"/>
                  <a:pt x="923" y="2"/>
                </a:cubicBezTo>
                <a:cubicBezTo>
                  <a:pt x="923" y="378"/>
                  <a:pt x="889" y="651"/>
                  <a:pt x="821" y="856"/>
                </a:cubicBezTo>
                <a:cubicBezTo>
                  <a:pt x="752" y="1164"/>
                  <a:pt x="718" y="1437"/>
                  <a:pt x="479" y="1676"/>
                </a:cubicBezTo>
                <a:cubicBezTo>
                  <a:pt x="308" y="1847"/>
                  <a:pt x="137" y="1950"/>
                  <a:pt x="0" y="1984"/>
                </a:cubicBezTo>
                <a:cubicBezTo>
                  <a:pt x="171" y="1984"/>
                  <a:pt x="479" y="2052"/>
                  <a:pt x="752" y="2292"/>
                </a:cubicBezTo>
                <a:cubicBezTo>
                  <a:pt x="923" y="2462"/>
                  <a:pt x="991" y="2667"/>
                  <a:pt x="1060" y="3009"/>
                </a:cubicBezTo>
                <a:cubicBezTo>
                  <a:pt x="1197" y="3522"/>
                  <a:pt x="1197" y="3966"/>
                  <a:pt x="1231" y="3966"/>
                </a:cubicBezTo>
                <a:cubicBezTo>
                  <a:pt x="1265" y="3966"/>
                  <a:pt x="1265" y="3454"/>
                  <a:pt x="1367" y="2736"/>
                </a:cubicBezTo>
                <a:cubicBezTo>
                  <a:pt x="1402" y="2428"/>
                  <a:pt x="1470" y="2292"/>
                  <a:pt x="1572" y="2155"/>
                </a:cubicBezTo>
                <a:cubicBezTo>
                  <a:pt x="1743" y="1847"/>
                  <a:pt x="2051" y="1745"/>
                  <a:pt x="2256" y="1676"/>
                </a:cubicBezTo>
                <a:cubicBezTo>
                  <a:pt x="2051" y="1642"/>
                  <a:pt x="1743" y="1608"/>
                  <a:pt x="1504" y="1369"/>
                </a:cubicBezTo>
                <a:cubicBezTo>
                  <a:pt x="967" y="899"/>
                  <a:pt x="925"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flipH="1">
            <a:off x="493567" y="914473"/>
            <a:ext cx="75412" cy="132537"/>
          </a:xfrm>
          <a:custGeom>
            <a:avLst/>
            <a:gdLst/>
            <a:ahLst/>
            <a:cxnLst/>
            <a:rect l="l" t="t" r="r" b="b"/>
            <a:pathLst>
              <a:path w="2257" h="3967" extrusionOk="0">
                <a:moveTo>
                  <a:pt x="923" y="1"/>
                </a:moveTo>
                <a:cubicBezTo>
                  <a:pt x="923" y="1"/>
                  <a:pt x="923" y="1"/>
                  <a:pt x="923" y="2"/>
                </a:cubicBezTo>
                <a:cubicBezTo>
                  <a:pt x="923" y="378"/>
                  <a:pt x="889" y="651"/>
                  <a:pt x="821" y="856"/>
                </a:cubicBezTo>
                <a:cubicBezTo>
                  <a:pt x="752" y="1164"/>
                  <a:pt x="684" y="1437"/>
                  <a:pt x="479" y="1676"/>
                </a:cubicBezTo>
                <a:cubicBezTo>
                  <a:pt x="308" y="1847"/>
                  <a:pt x="103" y="1950"/>
                  <a:pt x="1" y="1984"/>
                </a:cubicBezTo>
                <a:cubicBezTo>
                  <a:pt x="171" y="2018"/>
                  <a:pt x="479" y="2052"/>
                  <a:pt x="752" y="2291"/>
                </a:cubicBezTo>
                <a:cubicBezTo>
                  <a:pt x="923" y="2462"/>
                  <a:pt x="957" y="2667"/>
                  <a:pt x="1060" y="3009"/>
                </a:cubicBezTo>
                <a:cubicBezTo>
                  <a:pt x="1197" y="3556"/>
                  <a:pt x="1197" y="3966"/>
                  <a:pt x="1231" y="3966"/>
                </a:cubicBezTo>
                <a:cubicBezTo>
                  <a:pt x="1265" y="3966"/>
                  <a:pt x="1265" y="3453"/>
                  <a:pt x="1368" y="2736"/>
                </a:cubicBezTo>
                <a:cubicBezTo>
                  <a:pt x="1402" y="2428"/>
                  <a:pt x="1470" y="2291"/>
                  <a:pt x="1538" y="2155"/>
                </a:cubicBezTo>
                <a:cubicBezTo>
                  <a:pt x="1744" y="1847"/>
                  <a:pt x="2051" y="1745"/>
                  <a:pt x="2256" y="1676"/>
                </a:cubicBezTo>
                <a:cubicBezTo>
                  <a:pt x="2051" y="1676"/>
                  <a:pt x="1744" y="1608"/>
                  <a:pt x="1504" y="1369"/>
                </a:cubicBezTo>
                <a:cubicBezTo>
                  <a:pt x="967" y="899"/>
                  <a:pt x="925"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2395377" y="368154"/>
            <a:ext cx="117645" cy="209147"/>
          </a:xfrm>
          <a:custGeom>
            <a:avLst/>
            <a:gdLst/>
            <a:ahLst/>
            <a:cxnLst/>
            <a:rect l="l" t="t" r="r" b="b"/>
            <a:pathLst>
              <a:path w="3521" h="6260" extrusionOk="0">
                <a:moveTo>
                  <a:pt x="1436" y="0"/>
                </a:moveTo>
                <a:cubicBezTo>
                  <a:pt x="1436" y="0"/>
                  <a:pt x="1436" y="2"/>
                  <a:pt x="1436" y="5"/>
                </a:cubicBezTo>
                <a:cubicBezTo>
                  <a:pt x="1470" y="586"/>
                  <a:pt x="1402" y="1030"/>
                  <a:pt x="1333" y="1338"/>
                </a:cubicBezTo>
                <a:cubicBezTo>
                  <a:pt x="1196" y="1816"/>
                  <a:pt x="1094" y="2261"/>
                  <a:pt x="752" y="2637"/>
                </a:cubicBezTo>
                <a:cubicBezTo>
                  <a:pt x="479" y="2910"/>
                  <a:pt x="205" y="3081"/>
                  <a:pt x="0" y="3149"/>
                </a:cubicBezTo>
                <a:cubicBezTo>
                  <a:pt x="240" y="3149"/>
                  <a:pt x="752" y="3218"/>
                  <a:pt x="1162" y="3628"/>
                </a:cubicBezTo>
                <a:cubicBezTo>
                  <a:pt x="1436" y="3901"/>
                  <a:pt x="1538" y="4209"/>
                  <a:pt x="1675" y="4721"/>
                </a:cubicBezTo>
                <a:cubicBezTo>
                  <a:pt x="1914" y="5576"/>
                  <a:pt x="1880" y="6259"/>
                  <a:pt x="1914" y="6259"/>
                </a:cubicBezTo>
                <a:cubicBezTo>
                  <a:pt x="1983" y="6259"/>
                  <a:pt x="2017" y="5405"/>
                  <a:pt x="2153" y="4311"/>
                </a:cubicBezTo>
                <a:cubicBezTo>
                  <a:pt x="2222" y="3799"/>
                  <a:pt x="2324" y="3594"/>
                  <a:pt x="2461" y="3389"/>
                </a:cubicBezTo>
                <a:cubicBezTo>
                  <a:pt x="2769" y="2910"/>
                  <a:pt x="3247" y="2739"/>
                  <a:pt x="3520" y="2637"/>
                </a:cubicBezTo>
                <a:cubicBezTo>
                  <a:pt x="3247" y="2602"/>
                  <a:pt x="2734" y="2500"/>
                  <a:pt x="2358" y="2158"/>
                </a:cubicBezTo>
                <a:cubicBezTo>
                  <a:pt x="1532" y="1431"/>
                  <a:pt x="1441" y="0"/>
                  <a:pt x="1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2147363" y="104529"/>
            <a:ext cx="145044" cy="257090"/>
          </a:xfrm>
          <a:custGeom>
            <a:avLst/>
            <a:gdLst/>
            <a:ahLst/>
            <a:cxnLst/>
            <a:rect l="l" t="t" r="r" b="b"/>
            <a:pathLst>
              <a:path w="4341" h="7695" extrusionOk="0">
                <a:moveTo>
                  <a:pt x="1777" y="1"/>
                </a:moveTo>
                <a:cubicBezTo>
                  <a:pt x="1777" y="1"/>
                  <a:pt x="1777" y="2"/>
                  <a:pt x="1777" y="5"/>
                </a:cubicBezTo>
                <a:cubicBezTo>
                  <a:pt x="1811" y="723"/>
                  <a:pt x="1709" y="1270"/>
                  <a:pt x="1641" y="1645"/>
                </a:cubicBezTo>
                <a:cubicBezTo>
                  <a:pt x="1504" y="2226"/>
                  <a:pt x="1367" y="2773"/>
                  <a:pt x="923" y="3252"/>
                </a:cubicBezTo>
                <a:cubicBezTo>
                  <a:pt x="615" y="3594"/>
                  <a:pt x="239" y="3764"/>
                  <a:pt x="0" y="3867"/>
                </a:cubicBezTo>
                <a:cubicBezTo>
                  <a:pt x="308" y="3867"/>
                  <a:pt x="957" y="3969"/>
                  <a:pt x="1436" y="4448"/>
                </a:cubicBezTo>
                <a:cubicBezTo>
                  <a:pt x="1777" y="4790"/>
                  <a:pt x="1880" y="5166"/>
                  <a:pt x="2051" y="5815"/>
                </a:cubicBezTo>
                <a:cubicBezTo>
                  <a:pt x="2329" y="6743"/>
                  <a:pt x="2328" y="7531"/>
                  <a:pt x="2375" y="7672"/>
                </a:cubicBezTo>
                <a:lnTo>
                  <a:pt x="2375" y="7672"/>
                </a:lnTo>
                <a:cubicBezTo>
                  <a:pt x="2434" y="7515"/>
                  <a:pt x="2479" y="6551"/>
                  <a:pt x="2666" y="5302"/>
                </a:cubicBezTo>
                <a:cubicBezTo>
                  <a:pt x="2768" y="4653"/>
                  <a:pt x="2871" y="4414"/>
                  <a:pt x="3042" y="4175"/>
                </a:cubicBezTo>
                <a:cubicBezTo>
                  <a:pt x="3418" y="3594"/>
                  <a:pt x="3999" y="3354"/>
                  <a:pt x="4341" y="3252"/>
                </a:cubicBezTo>
                <a:cubicBezTo>
                  <a:pt x="3999" y="3183"/>
                  <a:pt x="3384" y="3081"/>
                  <a:pt x="2905" y="2637"/>
                </a:cubicBezTo>
                <a:cubicBezTo>
                  <a:pt x="1875" y="1739"/>
                  <a:pt x="1782" y="1"/>
                  <a:pt x="1777" y="1"/>
                </a:cubicBezTo>
                <a:close/>
                <a:moveTo>
                  <a:pt x="2375" y="7672"/>
                </a:moveTo>
                <a:cubicBezTo>
                  <a:pt x="2370" y="7687"/>
                  <a:pt x="2364" y="7695"/>
                  <a:pt x="2358" y="7695"/>
                </a:cubicBezTo>
                <a:lnTo>
                  <a:pt x="2392" y="7695"/>
                </a:lnTo>
                <a:cubicBezTo>
                  <a:pt x="2386" y="7695"/>
                  <a:pt x="2380" y="7687"/>
                  <a:pt x="2375" y="76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 name="Google Shape;177;p9"/>
          <p:cNvGrpSpPr/>
          <p:nvPr/>
        </p:nvGrpSpPr>
        <p:grpSpPr>
          <a:xfrm>
            <a:off x="6540944" y="1769618"/>
            <a:ext cx="631589" cy="609170"/>
            <a:chOff x="7019600" y="2385850"/>
            <a:chExt cx="336650" cy="324700"/>
          </a:xfrm>
        </p:grpSpPr>
        <p:sp>
          <p:nvSpPr>
            <p:cNvPr id="178" name="Google Shape;178;p9"/>
            <p:cNvSpPr/>
            <p:nvPr/>
          </p:nvSpPr>
          <p:spPr>
            <a:xfrm>
              <a:off x="7030700" y="2390125"/>
              <a:ext cx="306750" cy="306750"/>
            </a:xfrm>
            <a:custGeom>
              <a:avLst/>
              <a:gdLst/>
              <a:ahLst/>
              <a:cxnLst/>
              <a:rect l="l" t="t" r="r" b="b"/>
              <a:pathLst>
                <a:path w="12270" h="12270" extrusionOk="0">
                  <a:moveTo>
                    <a:pt x="6152" y="1"/>
                  </a:moveTo>
                  <a:cubicBezTo>
                    <a:pt x="2769" y="1"/>
                    <a:pt x="0" y="2735"/>
                    <a:pt x="0" y="6118"/>
                  </a:cubicBezTo>
                  <a:cubicBezTo>
                    <a:pt x="0" y="9536"/>
                    <a:pt x="2769" y="12270"/>
                    <a:pt x="6152" y="12270"/>
                  </a:cubicBezTo>
                  <a:cubicBezTo>
                    <a:pt x="9536" y="12270"/>
                    <a:pt x="12270" y="9536"/>
                    <a:pt x="12270" y="6118"/>
                  </a:cubicBezTo>
                  <a:cubicBezTo>
                    <a:pt x="12270" y="2735"/>
                    <a:pt x="9536" y="1"/>
                    <a:pt x="6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a:off x="7167400" y="2531100"/>
              <a:ext cx="34200" cy="34200"/>
            </a:xfrm>
            <a:custGeom>
              <a:avLst/>
              <a:gdLst/>
              <a:ahLst/>
              <a:cxnLst/>
              <a:rect l="l" t="t" r="r" b="b"/>
              <a:pathLst>
                <a:path w="1368" h="1368" extrusionOk="0">
                  <a:moveTo>
                    <a:pt x="684" y="1"/>
                  </a:moveTo>
                  <a:cubicBezTo>
                    <a:pt x="308" y="1"/>
                    <a:pt x="1" y="308"/>
                    <a:pt x="1" y="684"/>
                  </a:cubicBezTo>
                  <a:cubicBezTo>
                    <a:pt x="1" y="1060"/>
                    <a:pt x="308" y="1368"/>
                    <a:pt x="684" y="1368"/>
                  </a:cubicBezTo>
                  <a:cubicBezTo>
                    <a:pt x="1060" y="1368"/>
                    <a:pt x="1368" y="1060"/>
                    <a:pt x="1368" y="684"/>
                  </a:cubicBezTo>
                  <a:cubicBezTo>
                    <a:pt x="1368" y="308"/>
                    <a:pt x="1060" y="1"/>
                    <a:pt x="6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a:off x="7181075" y="2428575"/>
              <a:ext cx="11125" cy="111100"/>
            </a:xfrm>
            <a:custGeom>
              <a:avLst/>
              <a:gdLst/>
              <a:ahLst/>
              <a:cxnLst/>
              <a:rect l="l" t="t" r="r" b="b"/>
              <a:pathLst>
                <a:path w="445" h="4444" extrusionOk="0">
                  <a:moveTo>
                    <a:pt x="1" y="0"/>
                  </a:moveTo>
                  <a:lnTo>
                    <a:pt x="1" y="4443"/>
                  </a:lnTo>
                  <a:lnTo>
                    <a:pt x="445" y="4443"/>
                  </a:lnTo>
                  <a:lnTo>
                    <a:pt x="4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a:off x="7180225" y="2489250"/>
              <a:ext cx="102550" cy="60675"/>
            </a:xfrm>
            <a:custGeom>
              <a:avLst/>
              <a:gdLst/>
              <a:ahLst/>
              <a:cxnLst/>
              <a:rect l="l" t="t" r="r" b="b"/>
              <a:pathLst>
                <a:path w="4102" h="2427" extrusionOk="0">
                  <a:moveTo>
                    <a:pt x="3896" y="0"/>
                  </a:moveTo>
                  <a:lnTo>
                    <a:pt x="0" y="2051"/>
                  </a:lnTo>
                  <a:lnTo>
                    <a:pt x="205" y="2427"/>
                  </a:lnTo>
                  <a:lnTo>
                    <a:pt x="4102" y="376"/>
                  </a:lnTo>
                  <a:lnTo>
                    <a:pt x="38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a:off x="7185350" y="2687450"/>
              <a:ext cx="10275" cy="23100"/>
            </a:xfrm>
            <a:custGeom>
              <a:avLst/>
              <a:gdLst/>
              <a:ahLst/>
              <a:cxnLst/>
              <a:rect l="l" t="t" r="r" b="b"/>
              <a:pathLst>
                <a:path w="411" h="924" extrusionOk="0">
                  <a:moveTo>
                    <a:pt x="0" y="1"/>
                  </a:moveTo>
                  <a:lnTo>
                    <a:pt x="0" y="924"/>
                  </a:lnTo>
                  <a:lnTo>
                    <a:pt x="411" y="924"/>
                  </a:lnTo>
                  <a:lnTo>
                    <a:pt x="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a:off x="7019600" y="2530250"/>
              <a:ext cx="29075" cy="10275"/>
            </a:xfrm>
            <a:custGeom>
              <a:avLst/>
              <a:gdLst/>
              <a:ahLst/>
              <a:cxnLst/>
              <a:rect l="l" t="t" r="r" b="b"/>
              <a:pathLst>
                <a:path w="1163" h="411" extrusionOk="0">
                  <a:moveTo>
                    <a:pt x="0" y="0"/>
                  </a:moveTo>
                  <a:lnTo>
                    <a:pt x="0" y="411"/>
                  </a:lnTo>
                  <a:lnTo>
                    <a:pt x="1162" y="411"/>
                  </a:lnTo>
                  <a:lnTo>
                    <a:pt x="1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a:off x="7328025" y="2534525"/>
              <a:ext cx="28225" cy="11125"/>
            </a:xfrm>
            <a:custGeom>
              <a:avLst/>
              <a:gdLst/>
              <a:ahLst/>
              <a:cxnLst/>
              <a:rect l="l" t="t" r="r" b="b"/>
              <a:pathLst>
                <a:path w="1129" h="445" extrusionOk="0">
                  <a:moveTo>
                    <a:pt x="1" y="0"/>
                  </a:moveTo>
                  <a:lnTo>
                    <a:pt x="1" y="445"/>
                  </a:lnTo>
                  <a:lnTo>
                    <a:pt x="1129" y="445"/>
                  </a:lnTo>
                  <a:lnTo>
                    <a:pt x="1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a:off x="7179375" y="2385850"/>
              <a:ext cx="10275" cy="22250"/>
            </a:xfrm>
            <a:custGeom>
              <a:avLst/>
              <a:gdLst/>
              <a:ahLst/>
              <a:cxnLst/>
              <a:rect l="l" t="t" r="r" b="b"/>
              <a:pathLst>
                <a:path w="411" h="890" extrusionOk="0">
                  <a:moveTo>
                    <a:pt x="0" y="1"/>
                  </a:moveTo>
                  <a:lnTo>
                    <a:pt x="0" y="889"/>
                  </a:lnTo>
                  <a:lnTo>
                    <a:pt x="410" y="889"/>
                  </a:lnTo>
                  <a:lnTo>
                    <a:pt x="4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9"/>
          <p:cNvSpPr txBox="1">
            <a:spLocks noGrp="1"/>
          </p:cNvSpPr>
          <p:nvPr>
            <p:ph type="title"/>
          </p:nvPr>
        </p:nvSpPr>
        <p:spPr>
          <a:xfrm>
            <a:off x="1764775" y="2580563"/>
            <a:ext cx="5614500" cy="863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8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7"/>
        <p:cNvGrpSpPr/>
        <p:nvPr/>
      </p:nvGrpSpPr>
      <p:grpSpPr>
        <a:xfrm>
          <a:off x="0" y="0"/>
          <a:ext cx="0" cy="0"/>
          <a:chOff x="0" y="0"/>
          <a:chExt cx="0" cy="0"/>
        </a:xfrm>
      </p:grpSpPr>
      <p:sp>
        <p:nvSpPr>
          <p:cNvPr id="188" name="Google Shape;188;p10"/>
          <p:cNvSpPr txBox="1">
            <a:spLocks noGrp="1"/>
          </p:cNvSpPr>
          <p:nvPr>
            <p:ph type="title"/>
          </p:nvPr>
        </p:nvSpPr>
        <p:spPr>
          <a:xfrm>
            <a:off x="722375" y="2212500"/>
            <a:ext cx="2889300" cy="2032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200"/>
              <a:buFont typeface="Mogra"/>
              <a:buNone/>
              <a:defRPr sz="3200">
                <a:solidFill>
                  <a:schemeClr val="dk1"/>
                </a:solidFill>
                <a:latin typeface="Mogra"/>
                <a:ea typeface="Mogra"/>
                <a:cs typeface="Mogra"/>
                <a:sym typeface="Mogra"/>
              </a:defRPr>
            </a:lvl1pPr>
            <a:lvl2pPr lvl="1" algn="ctr" rtl="0">
              <a:spcBef>
                <a:spcPts val="0"/>
              </a:spcBef>
              <a:spcAft>
                <a:spcPts val="0"/>
              </a:spcAft>
              <a:buClr>
                <a:schemeClr val="dk1"/>
              </a:buClr>
              <a:buSzPts val="3200"/>
              <a:buFont typeface="Mogra"/>
              <a:buNone/>
              <a:defRPr sz="3200">
                <a:solidFill>
                  <a:schemeClr val="dk1"/>
                </a:solidFill>
                <a:latin typeface="Mogra"/>
                <a:ea typeface="Mogra"/>
                <a:cs typeface="Mogra"/>
                <a:sym typeface="Mogra"/>
              </a:defRPr>
            </a:lvl2pPr>
            <a:lvl3pPr lvl="2" algn="ctr" rtl="0">
              <a:spcBef>
                <a:spcPts val="0"/>
              </a:spcBef>
              <a:spcAft>
                <a:spcPts val="0"/>
              </a:spcAft>
              <a:buClr>
                <a:schemeClr val="dk1"/>
              </a:buClr>
              <a:buSzPts val="3200"/>
              <a:buFont typeface="Mogra"/>
              <a:buNone/>
              <a:defRPr sz="3200">
                <a:solidFill>
                  <a:schemeClr val="dk1"/>
                </a:solidFill>
                <a:latin typeface="Mogra"/>
                <a:ea typeface="Mogra"/>
                <a:cs typeface="Mogra"/>
                <a:sym typeface="Mogra"/>
              </a:defRPr>
            </a:lvl3pPr>
            <a:lvl4pPr lvl="3" algn="ctr" rtl="0">
              <a:spcBef>
                <a:spcPts val="0"/>
              </a:spcBef>
              <a:spcAft>
                <a:spcPts val="0"/>
              </a:spcAft>
              <a:buClr>
                <a:schemeClr val="dk1"/>
              </a:buClr>
              <a:buSzPts val="3200"/>
              <a:buFont typeface="Mogra"/>
              <a:buNone/>
              <a:defRPr sz="3200">
                <a:solidFill>
                  <a:schemeClr val="dk1"/>
                </a:solidFill>
                <a:latin typeface="Mogra"/>
                <a:ea typeface="Mogra"/>
                <a:cs typeface="Mogra"/>
                <a:sym typeface="Mogra"/>
              </a:defRPr>
            </a:lvl4pPr>
            <a:lvl5pPr lvl="4" algn="ctr" rtl="0">
              <a:spcBef>
                <a:spcPts val="0"/>
              </a:spcBef>
              <a:spcAft>
                <a:spcPts val="0"/>
              </a:spcAft>
              <a:buClr>
                <a:schemeClr val="dk1"/>
              </a:buClr>
              <a:buSzPts val="3200"/>
              <a:buFont typeface="Mogra"/>
              <a:buNone/>
              <a:defRPr sz="3200">
                <a:solidFill>
                  <a:schemeClr val="dk1"/>
                </a:solidFill>
                <a:latin typeface="Mogra"/>
                <a:ea typeface="Mogra"/>
                <a:cs typeface="Mogra"/>
                <a:sym typeface="Mogra"/>
              </a:defRPr>
            </a:lvl5pPr>
            <a:lvl6pPr lvl="5" algn="ctr" rtl="0">
              <a:spcBef>
                <a:spcPts val="0"/>
              </a:spcBef>
              <a:spcAft>
                <a:spcPts val="0"/>
              </a:spcAft>
              <a:buClr>
                <a:schemeClr val="dk1"/>
              </a:buClr>
              <a:buSzPts val="3200"/>
              <a:buFont typeface="Mogra"/>
              <a:buNone/>
              <a:defRPr sz="3200">
                <a:solidFill>
                  <a:schemeClr val="dk1"/>
                </a:solidFill>
                <a:latin typeface="Mogra"/>
                <a:ea typeface="Mogra"/>
                <a:cs typeface="Mogra"/>
                <a:sym typeface="Mogra"/>
              </a:defRPr>
            </a:lvl6pPr>
            <a:lvl7pPr lvl="6" algn="ctr" rtl="0">
              <a:spcBef>
                <a:spcPts val="0"/>
              </a:spcBef>
              <a:spcAft>
                <a:spcPts val="0"/>
              </a:spcAft>
              <a:buClr>
                <a:schemeClr val="dk1"/>
              </a:buClr>
              <a:buSzPts val="3200"/>
              <a:buFont typeface="Mogra"/>
              <a:buNone/>
              <a:defRPr sz="3200">
                <a:solidFill>
                  <a:schemeClr val="dk1"/>
                </a:solidFill>
                <a:latin typeface="Mogra"/>
                <a:ea typeface="Mogra"/>
                <a:cs typeface="Mogra"/>
                <a:sym typeface="Mogra"/>
              </a:defRPr>
            </a:lvl7pPr>
            <a:lvl8pPr lvl="7" algn="ctr" rtl="0">
              <a:spcBef>
                <a:spcPts val="0"/>
              </a:spcBef>
              <a:spcAft>
                <a:spcPts val="0"/>
              </a:spcAft>
              <a:buClr>
                <a:schemeClr val="dk1"/>
              </a:buClr>
              <a:buSzPts val="3200"/>
              <a:buFont typeface="Mogra"/>
              <a:buNone/>
              <a:defRPr sz="3200">
                <a:solidFill>
                  <a:schemeClr val="dk1"/>
                </a:solidFill>
                <a:latin typeface="Mogra"/>
                <a:ea typeface="Mogra"/>
                <a:cs typeface="Mogra"/>
                <a:sym typeface="Mogra"/>
              </a:defRPr>
            </a:lvl8pPr>
            <a:lvl9pPr lvl="8" algn="ctr" rtl="0">
              <a:spcBef>
                <a:spcPts val="0"/>
              </a:spcBef>
              <a:spcAft>
                <a:spcPts val="0"/>
              </a:spcAft>
              <a:buClr>
                <a:schemeClr val="dk1"/>
              </a:buClr>
              <a:buSzPts val="3200"/>
              <a:buFont typeface="Mogra"/>
              <a:buNone/>
              <a:defRPr sz="3200">
                <a:solidFill>
                  <a:schemeClr val="dk1"/>
                </a:solidFill>
                <a:latin typeface="Mogra"/>
                <a:ea typeface="Mogra"/>
                <a:cs typeface="Mogra"/>
                <a:sym typeface="Mogra"/>
              </a:defRPr>
            </a:lvl9pPr>
          </a:lstStyle>
          <a:p>
            <a:endParaRPr/>
          </a:p>
        </p:txBody>
      </p:sp>
      <p:sp>
        <p:nvSpPr>
          <p:cNvPr id="7" name="Google Shape;7;p1"/>
          <p:cNvSpPr txBox="1">
            <a:spLocks noGrp="1"/>
          </p:cNvSpPr>
          <p:nvPr>
            <p:ph type="body" idx="1"/>
          </p:nvPr>
        </p:nvSpPr>
        <p:spPr>
          <a:xfrm>
            <a:off x="722375" y="1187600"/>
            <a:ext cx="76992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2"/>
              </a:buClr>
              <a:buSzPts val="1600"/>
              <a:buFont typeface="Nanum Gothic"/>
              <a:buChar char="●"/>
              <a:defRPr sz="1600">
                <a:solidFill>
                  <a:schemeClr val="dk2"/>
                </a:solidFill>
                <a:latin typeface="NanumGothic"/>
                <a:ea typeface="NanumGothic"/>
                <a:cs typeface="NanumGothic"/>
                <a:sym typeface="Nanum Gothic"/>
              </a:defRPr>
            </a:lvl1pPr>
            <a:lvl2pPr marL="914400" lvl="1" indent="-330200">
              <a:lnSpc>
                <a:spcPct val="100000"/>
              </a:lnSpc>
              <a:spcBef>
                <a:spcPts val="0"/>
              </a:spcBef>
              <a:spcAft>
                <a:spcPts val="0"/>
              </a:spcAft>
              <a:buClr>
                <a:schemeClr val="dk2"/>
              </a:buClr>
              <a:buSzPts val="1600"/>
              <a:buFont typeface="Nanum Gothic"/>
              <a:buChar char="○"/>
              <a:defRPr sz="1600">
                <a:solidFill>
                  <a:schemeClr val="dk2"/>
                </a:solidFill>
                <a:latin typeface="NanumGothic"/>
                <a:ea typeface="NanumGothic"/>
                <a:cs typeface="NanumGothic"/>
                <a:sym typeface="Nanum Gothic"/>
              </a:defRPr>
            </a:lvl2pPr>
            <a:lvl3pPr marL="1371600" lvl="2" indent="-330200">
              <a:lnSpc>
                <a:spcPct val="100000"/>
              </a:lnSpc>
              <a:spcBef>
                <a:spcPts val="0"/>
              </a:spcBef>
              <a:spcAft>
                <a:spcPts val="0"/>
              </a:spcAft>
              <a:buClr>
                <a:schemeClr val="dk2"/>
              </a:buClr>
              <a:buSzPts val="1600"/>
              <a:buFont typeface="Nanum Gothic"/>
              <a:buChar char="■"/>
              <a:defRPr sz="1600">
                <a:solidFill>
                  <a:schemeClr val="dk2"/>
                </a:solidFill>
                <a:latin typeface="NanumGothic"/>
                <a:ea typeface="NanumGothic"/>
                <a:cs typeface="NanumGothic"/>
                <a:sym typeface="Nanum Gothic"/>
              </a:defRPr>
            </a:lvl3pPr>
            <a:lvl4pPr marL="1828800" lvl="3" indent="-330200">
              <a:lnSpc>
                <a:spcPct val="100000"/>
              </a:lnSpc>
              <a:spcBef>
                <a:spcPts val="0"/>
              </a:spcBef>
              <a:spcAft>
                <a:spcPts val="0"/>
              </a:spcAft>
              <a:buClr>
                <a:schemeClr val="dk2"/>
              </a:buClr>
              <a:buSzPts val="1600"/>
              <a:buFont typeface="Nanum Gothic"/>
              <a:buChar char="●"/>
              <a:defRPr sz="1600">
                <a:solidFill>
                  <a:schemeClr val="dk2"/>
                </a:solidFill>
                <a:latin typeface="NanumGothic"/>
                <a:ea typeface="NanumGothic"/>
                <a:cs typeface="NanumGothic"/>
                <a:sym typeface="Nanum Gothic"/>
              </a:defRPr>
            </a:lvl4pPr>
            <a:lvl5pPr marL="2286000" lvl="4" indent="-330200">
              <a:lnSpc>
                <a:spcPct val="100000"/>
              </a:lnSpc>
              <a:spcBef>
                <a:spcPts val="0"/>
              </a:spcBef>
              <a:spcAft>
                <a:spcPts val="0"/>
              </a:spcAft>
              <a:buClr>
                <a:schemeClr val="dk2"/>
              </a:buClr>
              <a:buSzPts val="1600"/>
              <a:buFont typeface="Nanum Gothic"/>
              <a:buChar char="○"/>
              <a:defRPr sz="1600">
                <a:solidFill>
                  <a:schemeClr val="dk2"/>
                </a:solidFill>
                <a:latin typeface="NanumGothic"/>
                <a:ea typeface="NanumGothic"/>
                <a:cs typeface="NanumGothic"/>
                <a:sym typeface="Nanum Gothic"/>
              </a:defRPr>
            </a:lvl5pPr>
            <a:lvl6pPr marL="2743200" lvl="5" indent="-330200">
              <a:lnSpc>
                <a:spcPct val="100000"/>
              </a:lnSpc>
              <a:spcBef>
                <a:spcPts val="0"/>
              </a:spcBef>
              <a:spcAft>
                <a:spcPts val="0"/>
              </a:spcAft>
              <a:buClr>
                <a:schemeClr val="dk2"/>
              </a:buClr>
              <a:buSzPts val="1600"/>
              <a:buFont typeface="Nanum Gothic"/>
              <a:buChar char="■"/>
              <a:defRPr sz="1600">
                <a:solidFill>
                  <a:schemeClr val="dk2"/>
                </a:solidFill>
                <a:latin typeface="NanumGothic"/>
                <a:ea typeface="NanumGothic"/>
                <a:cs typeface="NanumGothic"/>
                <a:sym typeface="Nanum Gothic"/>
              </a:defRPr>
            </a:lvl6pPr>
            <a:lvl7pPr marL="3200400" lvl="6" indent="-330200">
              <a:lnSpc>
                <a:spcPct val="100000"/>
              </a:lnSpc>
              <a:spcBef>
                <a:spcPts val="0"/>
              </a:spcBef>
              <a:spcAft>
                <a:spcPts val="0"/>
              </a:spcAft>
              <a:buClr>
                <a:schemeClr val="dk2"/>
              </a:buClr>
              <a:buSzPts val="1600"/>
              <a:buFont typeface="Nanum Gothic"/>
              <a:buChar char="●"/>
              <a:defRPr sz="1600">
                <a:solidFill>
                  <a:schemeClr val="dk2"/>
                </a:solidFill>
                <a:latin typeface="NanumGothic"/>
                <a:ea typeface="NanumGothic"/>
                <a:cs typeface="NanumGothic"/>
                <a:sym typeface="Nanum Gothic"/>
              </a:defRPr>
            </a:lvl7pPr>
            <a:lvl8pPr marL="3657600" lvl="7" indent="-330200">
              <a:lnSpc>
                <a:spcPct val="100000"/>
              </a:lnSpc>
              <a:spcBef>
                <a:spcPts val="0"/>
              </a:spcBef>
              <a:spcAft>
                <a:spcPts val="0"/>
              </a:spcAft>
              <a:buClr>
                <a:schemeClr val="dk2"/>
              </a:buClr>
              <a:buSzPts val="1600"/>
              <a:buFont typeface="Nanum Gothic"/>
              <a:buChar char="○"/>
              <a:defRPr sz="1600">
                <a:solidFill>
                  <a:schemeClr val="dk2"/>
                </a:solidFill>
                <a:latin typeface="NanumGothic"/>
                <a:ea typeface="NanumGothic"/>
                <a:cs typeface="NanumGothic"/>
                <a:sym typeface="Nanum Gothic"/>
              </a:defRPr>
            </a:lvl8pPr>
            <a:lvl9pPr marL="4114800" lvl="8" indent="-330200">
              <a:lnSpc>
                <a:spcPct val="100000"/>
              </a:lnSpc>
              <a:spcBef>
                <a:spcPts val="0"/>
              </a:spcBef>
              <a:spcAft>
                <a:spcPts val="0"/>
              </a:spcAft>
              <a:buClr>
                <a:schemeClr val="dk2"/>
              </a:buClr>
              <a:buSzPts val="1600"/>
              <a:buFont typeface="Nanum Gothic"/>
              <a:buChar char="■"/>
              <a:defRPr sz="1600">
                <a:solidFill>
                  <a:schemeClr val="dk2"/>
                </a:solidFill>
                <a:latin typeface="NanumGothic"/>
                <a:ea typeface="NanumGothic"/>
                <a:cs typeface="NanumGothic"/>
                <a:sym typeface="Nanum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632978" y="1733183"/>
            <a:ext cx="4904700" cy="271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dirty="0"/>
              <a:t>Sleep expert</a:t>
            </a:r>
            <a:endParaRPr sz="7200" dirty="0"/>
          </a:p>
        </p:txBody>
      </p:sp>
      <p:grpSp>
        <p:nvGrpSpPr>
          <p:cNvPr id="230" name="Google Shape;230;p15"/>
          <p:cNvGrpSpPr/>
          <p:nvPr/>
        </p:nvGrpSpPr>
        <p:grpSpPr>
          <a:xfrm rot="-3080660">
            <a:off x="4473576" y="1538560"/>
            <a:ext cx="4354862" cy="2407932"/>
            <a:chOff x="2909279" y="-207575"/>
            <a:chExt cx="4036526" cy="2231915"/>
          </a:xfrm>
        </p:grpSpPr>
        <p:sp>
          <p:nvSpPr>
            <p:cNvPr id="231" name="Google Shape;231;p15"/>
            <p:cNvSpPr/>
            <p:nvPr/>
          </p:nvSpPr>
          <p:spPr>
            <a:xfrm rot="5400000" flipH="1">
              <a:off x="3894048" y="1272438"/>
              <a:ext cx="223714" cy="515406"/>
            </a:xfrm>
            <a:custGeom>
              <a:avLst/>
              <a:gdLst/>
              <a:ahLst/>
              <a:cxnLst/>
              <a:rect l="l" t="t" r="r" b="b"/>
              <a:pathLst>
                <a:path w="5644" h="13003" extrusionOk="0">
                  <a:moveTo>
                    <a:pt x="201" y="0"/>
                  </a:moveTo>
                  <a:cubicBezTo>
                    <a:pt x="168" y="0"/>
                    <a:pt x="133" y="12"/>
                    <a:pt x="97" y="29"/>
                  </a:cubicBezTo>
                  <a:lnTo>
                    <a:pt x="49" y="29"/>
                  </a:lnTo>
                  <a:lnTo>
                    <a:pt x="1" y="174"/>
                  </a:lnTo>
                  <a:cubicBezTo>
                    <a:pt x="1" y="174"/>
                    <a:pt x="1" y="222"/>
                    <a:pt x="1" y="222"/>
                  </a:cubicBezTo>
                  <a:cubicBezTo>
                    <a:pt x="1" y="270"/>
                    <a:pt x="1" y="270"/>
                    <a:pt x="1" y="270"/>
                  </a:cubicBezTo>
                  <a:cubicBezTo>
                    <a:pt x="49" y="415"/>
                    <a:pt x="97" y="512"/>
                    <a:pt x="97" y="608"/>
                  </a:cubicBezTo>
                  <a:cubicBezTo>
                    <a:pt x="290" y="1042"/>
                    <a:pt x="531" y="1476"/>
                    <a:pt x="773" y="1910"/>
                  </a:cubicBezTo>
                  <a:cubicBezTo>
                    <a:pt x="1158" y="2585"/>
                    <a:pt x="1496" y="3212"/>
                    <a:pt x="1882" y="3887"/>
                  </a:cubicBezTo>
                  <a:cubicBezTo>
                    <a:pt x="2654" y="5093"/>
                    <a:pt x="3666" y="6251"/>
                    <a:pt x="4293" y="7553"/>
                  </a:cubicBezTo>
                  <a:cubicBezTo>
                    <a:pt x="4872" y="8758"/>
                    <a:pt x="5017" y="10157"/>
                    <a:pt x="5161" y="11459"/>
                  </a:cubicBezTo>
                  <a:cubicBezTo>
                    <a:pt x="5210" y="11990"/>
                    <a:pt x="5258" y="12472"/>
                    <a:pt x="5258" y="13003"/>
                  </a:cubicBezTo>
                  <a:cubicBezTo>
                    <a:pt x="5402" y="12954"/>
                    <a:pt x="5499" y="12858"/>
                    <a:pt x="5644" y="12761"/>
                  </a:cubicBezTo>
                  <a:cubicBezTo>
                    <a:pt x="5595" y="12424"/>
                    <a:pt x="5595" y="12086"/>
                    <a:pt x="5547" y="11749"/>
                  </a:cubicBezTo>
                  <a:cubicBezTo>
                    <a:pt x="5451" y="10446"/>
                    <a:pt x="5306" y="9048"/>
                    <a:pt x="4776" y="7794"/>
                  </a:cubicBezTo>
                  <a:cubicBezTo>
                    <a:pt x="4293" y="6540"/>
                    <a:pt x="3377" y="5527"/>
                    <a:pt x="2654" y="4370"/>
                  </a:cubicBezTo>
                  <a:cubicBezTo>
                    <a:pt x="2219" y="3695"/>
                    <a:pt x="1834" y="3019"/>
                    <a:pt x="1448" y="2296"/>
                  </a:cubicBezTo>
                  <a:cubicBezTo>
                    <a:pt x="1062" y="1621"/>
                    <a:pt x="580" y="946"/>
                    <a:pt x="387" y="222"/>
                  </a:cubicBezTo>
                  <a:cubicBezTo>
                    <a:pt x="387" y="174"/>
                    <a:pt x="339" y="126"/>
                    <a:pt x="339" y="126"/>
                  </a:cubicBezTo>
                  <a:cubicBezTo>
                    <a:pt x="308" y="34"/>
                    <a:pt x="258" y="0"/>
                    <a:pt x="201" y="0"/>
                  </a:cubicBezTo>
                  <a:close/>
                </a:path>
              </a:pathLst>
            </a:custGeom>
            <a:solidFill>
              <a:srgbClr val="E29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15"/>
            <p:cNvGrpSpPr/>
            <p:nvPr/>
          </p:nvGrpSpPr>
          <p:grpSpPr>
            <a:xfrm>
              <a:off x="2909279" y="884960"/>
              <a:ext cx="1162013" cy="1139380"/>
              <a:chOff x="3260504" y="1337985"/>
              <a:chExt cx="1162013" cy="1139380"/>
            </a:xfrm>
          </p:grpSpPr>
          <p:sp>
            <p:nvSpPr>
              <p:cNvPr id="233" name="Google Shape;233;p15"/>
              <p:cNvSpPr/>
              <p:nvPr/>
            </p:nvSpPr>
            <p:spPr>
              <a:xfrm rot="5400000" flipH="1">
                <a:off x="3271820" y="1326669"/>
                <a:ext cx="1139380" cy="1162013"/>
              </a:xfrm>
              <a:custGeom>
                <a:avLst/>
                <a:gdLst/>
                <a:ahLst/>
                <a:cxnLst/>
                <a:rect l="l" t="t" r="r" b="b"/>
                <a:pathLst>
                  <a:path w="28745" h="29316" extrusionOk="0">
                    <a:moveTo>
                      <a:pt x="24036" y="0"/>
                    </a:moveTo>
                    <a:cubicBezTo>
                      <a:pt x="23487" y="0"/>
                      <a:pt x="22844" y="268"/>
                      <a:pt x="21799" y="469"/>
                    </a:cubicBezTo>
                    <a:cubicBezTo>
                      <a:pt x="21129" y="590"/>
                      <a:pt x="20556" y="638"/>
                      <a:pt x="20039" y="638"/>
                    </a:cubicBezTo>
                    <a:cubicBezTo>
                      <a:pt x="18187" y="638"/>
                      <a:pt x="17071" y="28"/>
                      <a:pt x="14847" y="28"/>
                    </a:cubicBezTo>
                    <a:cubicBezTo>
                      <a:pt x="14480" y="28"/>
                      <a:pt x="14084" y="45"/>
                      <a:pt x="13649" y="84"/>
                    </a:cubicBezTo>
                    <a:cubicBezTo>
                      <a:pt x="12395" y="180"/>
                      <a:pt x="8874" y="469"/>
                      <a:pt x="8489" y="1868"/>
                    </a:cubicBezTo>
                    <a:cubicBezTo>
                      <a:pt x="8440" y="2013"/>
                      <a:pt x="8440" y="2206"/>
                      <a:pt x="8489" y="2398"/>
                    </a:cubicBezTo>
                    <a:cubicBezTo>
                      <a:pt x="8489" y="2543"/>
                      <a:pt x="8537" y="2688"/>
                      <a:pt x="8633" y="2833"/>
                    </a:cubicBezTo>
                    <a:cubicBezTo>
                      <a:pt x="9598" y="4810"/>
                      <a:pt x="14276" y="7221"/>
                      <a:pt x="14565" y="7414"/>
                    </a:cubicBezTo>
                    <a:cubicBezTo>
                      <a:pt x="13954" y="7192"/>
                      <a:pt x="12254" y="6633"/>
                      <a:pt x="10305" y="6633"/>
                    </a:cubicBezTo>
                    <a:cubicBezTo>
                      <a:pt x="8871" y="6633"/>
                      <a:pt x="7302" y="6936"/>
                      <a:pt x="5933" y="7896"/>
                    </a:cubicBezTo>
                    <a:cubicBezTo>
                      <a:pt x="5691" y="8041"/>
                      <a:pt x="5113" y="8475"/>
                      <a:pt x="4582" y="9006"/>
                    </a:cubicBezTo>
                    <a:cubicBezTo>
                      <a:pt x="4534" y="9102"/>
                      <a:pt x="4437" y="9247"/>
                      <a:pt x="4341" y="9343"/>
                    </a:cubicBezTo>
                    <a:cubicBezTo>
                      <a:pt x="3955" y="9826"/>
                      <a:pt x="3714" y="10404"/>
                      <a:pt x="3810" y="11031"/>
                    </a:cubicBezTo>
                    <a:cubicBezTo>
                      <a:pt x="4052" y="12237"/>
                      <a:pt x="5740" y="13298"/>
                      <a:pt x="7958" y="13298"/>
                    </a:cubicBezTo>
                    <a:cubicBezTo>
                      <a:pt x="6752" y="13394"/>
                      <a:pt x="3955" y="13877"/>
                      <a:pt x="1881" y="16143"/>
                    </a:cubicBezTo>
                    <a:cubicBezTo>
                      <a:pt x="1785" y="16240"/>
                      <a:pt x="869" y="17204"/>
                      <a:pt x="386" y="18217"/>
                    </a:cubicBezTo>
                    <a:cubicBezTo>
                      <a:pt x="338" y="18362"/>
                      <a:pt x="242" y="18507"/>
                      <a:pt x="193" y="18651"/>
                    </a:cubicBezTo>
                    <a:cubicBezTo>
                      <a:pt x="49" y="19085"/>
                      <a:pt x="1" y="19519"/>
                      <a:pt x="193" y="19809"/>
                    </a:cubicBezTo>
                    <a:cubicBezTo>
                      <a:pt x="448" y="20213"/>
                      <a:pt x="1041" y="20410"/>
                      <a:pt x="1863" y="20410"/>
                    </a:cubicBezTo>
                    <a:cubicBezTo>
                      <a:pt x="2906" y="20410"/>
                      <a:pt x="4320" y="20092"/>
                      <a:pt x="5884" y="19471"/>
                    </a:cubicBezTo>
                    <a:lnTo>
                      <a:pt x="5884" y="19471"/>
                    </a:lnTo>
                    <a:cubicBezTo>
                      <a:pt x="5354" y="19809"/>
                      <a:pt x="3714" y="20870"/>
                      <a:pt x="3135" y="22895"/>
                    </a:cubicBezTo>
                    <a:cubicBezTo>
                      <a:pt x="2605" y="24873"/>
                      <a:pt x="3135" y="27332"/>
                      <a:pt x="4341" y="28538"/>
                    </a:cubicBezTo>
                    <a:cubicBezTo>
                      <a:pt x="4437" y="28634"/>
                      <a:pt x="4534" y="28731"/>
                      <a:pt x="4630" y="28779"/>
                    </a:cubicBezTo>
                    <a:cubicBezTo>
                      <a:pt x="4920" y="29020"/>
                      <a:pt x="5257" y="29165"/>
                      <a:pt x="5595" y="29261"/>
                    </a:cubicBezTo>
                    <a:cubicBezTo>
                      <a:pt x="5755" y="29298"/>
                      <a:pt x="5916" y="29315"/>
                      <a:pt x="6076" y="29315"/>
                    </a:cubicBezTo>
                    <a:cubicBezTo>
                      <a:pt x="7604" y="29315"/>
                      <a:pt x="9092" y="27762"/>
                      <a:pt x="9791" y="26802"/>
                    </a:cubicBezTo>
                    <a:cubicBezTo>
                      <a:pt x="10466" y="25837"/>
                      <a:pt x="10707" y="24873"/>
                      <a:pt x="10852" y="24246"/>
                    </a:cubicBezTo>
                    <a:cubicBezTo>
                      <a:pt x="12232" y="26791"/>
                      <a:pt x="13111" y="27252"/>
                      <a:pt x="13557" y="27252"/>
                    </a:cubicBezTo>
                    <a:cubicBezTo>
                      <a:pt x="13610" y="27252"/>
                      <a:pt x="13656" y="27246"/>
                      <a:pt x="13697" y="27236"/>
                    </a:cubicBezTo>
                    <a:lnTo>
                      <a:pt x="13745" y="27236"/>
                    </a:lnTo>
                    <a:cubicBezTo>
                      <a:pt x="13842" y="27236"/>
                      <a:pt x="13938" y="27188"/>
                      <a:pt x="14035" y="27139"/>
                    </a:cubicBezTo>
                    <a:cubicBezTo>
                      <a:pt x="15289" y="26223"/>
                      <a:pt x="15385" y="21497"/>
                      <a:pt x="15385" y="20098"/>
                    </a:cubicBezTo>
                    <a:cubicBezTo>
                      <a:pt x="17307" y="22747"/>
                      <a:pt x="18776" y="24071"/>
                      <a:pt x="19756" y="24071"/>
                    </a:cubicBezTo>
                    <a:cubicBezTo>
                      <a:pt x="19883" y="24071"/>
                      <a:pt x="20001" y="24049"/>
                      <a:pt x="20111" y="24005"/>
                    </a:cubicBezTo>
                    <a:cubicBezTo>
                      <a:pt x="20256" y="23956"/>
                      <a:pt x="20353" y="23908"/>
                      <a:pt x="20449" y="23812"/>
                    </a:cubicBezTo>
                    <a:cubicBezTo>
                      <a:pt x="21414" y="22847"/>
                      <a:pt x="21510" y="19423"/>
                      <a:pt x="20690" y="13539"/>
                    </a:cubicBezTo>
                    <a:lnTo>
                      <a:pt x="20690" y="13539"/>
                    </a:lnTo>
                    <a:cubicBezTo>
                      <a:pt x="22195" y="15689"/>
                      <a:pt x="24084" y="17226"/>
                      <a:pt x="25535" y="17226"/>
                    </a:cubicBezTo>
                    <a:cubicBezTo>
                      <a:pt x="25712" y="17226"/>
                      <a:pt x="25881" y="17203"/>
                      <a:pt x="26043" y="17156"/>
                    </a:cubicBezTo>
                    <a:cubicBezTo>
                      <a:pt x="26188" y="17108"/>
                      <a:pt x="26285" y="17060"/>
                      <a:pt x="26381" y="17012"/>
                    </a:cubicBezTo>
                    <a:cubicBezTo>
                      <a:pt x="26477" y="16963"/>
                      <a:pt x="26622" y="16867"/>
                      <a:pt x="26719" y="16770"/>
                    </a:cubicBezTo>
                    <a:cubicBezTo>
                      <a:pt x="28262" y="15420"/>
                      <a:pt x="28744" y="11514"/>
                      <a:pt x="27683" y="8716"/>
                    </a:cubicBezTo>
                    <a:cubicBezTo>
                      <a:pt x="27104" y="7077"/>
                      <a:pt x="26477" y="7077"/>
                      <a:pt x="25899" y="5099"/>
                    </a:cubicBezTo>
                    <a:cubicBezTo>
                      <a:pt x="25079" y="2495"/>
                      <a:pt x="25802" y="807"/>
                      <a:pt x="24741" y="180"/>
                    </a:cubicBezTo>
                    <a:cubicBezTo>
                      <a:pt x="24597" y="132"/>
                      <a:pt x="24500" y="84"/>
                      <a:pt x="24355" y="35"/>
                    </a:cubicBezTo>
                    <a:cubicBezTo>
                      <a:pt x="24251" y="11"/>
                      <a:pt x="24145" y="0"/>
                      <a:pt x="24036" y="0"/>
                    </a:cubicBezTo>
                    <a:close/>
                  </a:path>
                </a:pathLst>
              </a:custGeom>
              <a:solidFill>
                <a:srgbClr val="F4B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rot="5400000" flipH="1">
                <a:off x="3447117" y="1331285"/>
                <a:ext cx="808645" cy="1139380"/>
              </a:xfrm>
              <a:custGeom>
                <a:avLst/>
                <a:gdLst/>
                <a:ahLst/>
                <a:cxnLst/>
                <a:rect l="l" t="t" r="r" b="b"/>
                <a:pathLst>
                  <a:path w="20401" h="28745" extrusionOk="0">
                    <a:moveTo>
                      <a:pt x="20014" y="0"/>
                    </a:moveTo>
                    <a:cubicBezTo>
                      <a:pt x="19195" y="820"/>
                      <a:pt x="18471" y="1688"/>
                      <a:pt x="17748" y="2605"/>
                    </a:cubicBezTo>
                    <a:cubicBezTo>
                      <a:pt x="17410" y="3039"/>
                      <a:pt x="17121" y="3473"/>
                      <a:pt x="16831" y="3955"/>
                    </a:cubicBezTo>
                    <a:cubicBezTo>
                      <a:pt x="16783" y="4003"/>
                      <a:pt x="16783" y="4003"/>
                      <a:pt x="16783" y="4003"/>
                    </a:cubicBezTo>
                    <a:lnTo>
                      <a:pt x="16735" y="4148"/>
                    </a:lnTo>
                    <a:cubicBezTo>
                      <a:pt x="16687" y="4196"/>
                      <a:pt x="16639" y="4244"/>
                      <a:pt x="16590" y="4293"/>
                    </a:cubicBezTo>
                    <a:cubicBezTo>
                      <a:pt x="15578" y="6029"/>
                      <a:pt x="14758" y="7813"/>
                      <a:pt x="13697" y="9501"/>
                    </a:cubicBezTo>
                    <a:cubicBezTo>
                      <a:pt x="13070" y="10466"/>
                      <a:pt x="12346" y="11334"/>
                      <a:pt x="11575" y="12202"/>
                    </a:cubicBezTo>
                    <a:cubicBezTo>
                      <a:pt x="11478" y="12298"/>
                      <a:pt x="11382" y="12443"/>
                      <a:pt x="11285" y="12540"/>
                    </a:cubicBezTo>
                    <a:cubicBezTo>
                      <a:pt x="10369" y="13601"/>
                      <a:pt x="9356" y="14565"/>
                      <a:pt x="8343" y="15578"/>
                    </a:cubicBezTo>
                    <a:cubicBezTo>
                      <a:pt x="7813" y="16205"/>
                      <a:pt x="7234" y="16784"/>
                      <a:pt x="6704" y="17411"/>
                    </a:cubicBezTo>
                    <a:lnTo>
                      <a:pt x="6655" y="17459"/>
                    </a:lnTo>
                    <a:cubicBezTo>
                      <a:pt x="6559" y="17603"/>
                      <a:pt x="6463" y="17700"/>
                      <a:pt x="6414" y="17796"/>
                    </a:cubicBezTo>
                    <a:cubicBezTo>
                      <a:pt x="5305" y="19099"/>
                      <a:pt x="4292" y="20497"/>
                      <a:pt x="3424" y="21944"/>
                    </a:cubicBezTo>
                    <a:cubicBezTo>
                      <a:pt x="2122" y="24066"/>
                      <a:pt x="1206" y="26381"/>
                      <a:pt x="0" y="28503"/>
                    </a:cubicBezTo>
                    <a:cubicBezTo>
                      <a:pt x="96" y="28599"/>
                      <a:pt x="145" y="28696"/>
                      <a:pt x="289" y="28744"/>
                    </a:cubicBezTo>
                    <a:cubicBezTo>
                      <a:pt x="1254" y="27008"/>
                      <a:pt x="2026" y="25127"/>
                      <a:pt x="3038" y="23391"/>
                    </a:cubicBezTo>
                    <a:cubicBezTo>
                      <a:pt x="4003" y="21558"/>
                      <a:pt x="5209" y="19822"/>
                      <a:pt x="6511" y="18230"/>
                    </a:cubicBezTo>
                    <a:cubicBezTo>
                      <a:pt x="6607" y="18134"/>
                      <a:pt x="6655" y="17989"/>
                      <a:pt x="6752" y="17893"/>
                    </a:cubicBezTo>
                    <a:cubicBezTo>
                      <a:pt x="7089" y="17555"/>
                      <a:pt x="7427" y="17169"/>
                      <a:pt x="7765" y="16784"/>
                    </a:cubicBezTo>
                    <a:cubicBezTo>
                      <a:pt x="9019" y="15433"/>
                      <a:pt x="10369" y="14131"/>
                      <a:pt x="11671" y="12732"/>
                    </a:cubicBezTo>
                    <a:cubicBezTo>
                      <a:pt x="11671" y="12684"/>
                      <a:pt x="11719" y="12636"/>
                      <a:pt x="11768" y="12588"/>
                    </a:cubicBezTo>
                    <a:cubicBezTo>
                      <a:pt x="11816" y="12540"/>
                      <a:pt x="11816" y="12491"/>
                      <a:pt x="11864" y="12491"/>
                    </a:cubicBezTo>
                    <a:cubicBezTo>
                      <a:pt x="11912" y="12443"/>
                      <a:pt x="11960" y="12395"/>
                      <a:pt x="12009" y="12298"/>
                    </a:cubicBezTo>
                    <a:cubicBezTo>
                      <a:pt x="12443" y="11816"/>
                      <a:pt x="12829" y="11334"/>
                      <a:pt x="13214" y="10803"/>
                    </a:cubicBezTo>
                    <a:cubicBezTo>
                      <a:pt x="14661" y="8874"/>
                      <a:pt x="15626" y="6656"/>
                      <a:pt x="16880" y="4582"/>
                    </a:cubicBezTo>
                    <a:cubicBezTo>
                      <a:pt x="16928" y="4486"/>
                      <a:pt x="17024" y="4341"/>
                      <a:pt x="17121" y="4196"/>
                    </a:cubicBezTo>
                    <a:lnTo>
                      <a:pt x="17217" y="4003"/>
                    </a:lnTo>
                    <a:cubicBezTo>
                      <a:pt x="18134" y="2605"/>
                      <a:pt x="19195" y="1351"/>
                      <a:pt x="20400" y="145"/>
                    </a:cubicBezTo>
                    <a:cubicBezTo>
                      <a:pt x="20256" y="97"/>
                      <a:pt x="20111" y="49"/>
                      <a:pt x="20014" y="0"/>
                    </a:cubicBezTo>
                    <a:close/>
                  </a:path>
                </a:pathLst>
              </a:custGeom>
              <a:solidFill>
                <a:srgbClr val="E29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rot="5400000" flipH="1">
                <a:off x="3471033" y="1792961"/>
                <a:ext cx="131914" cy="388091"/>
              </a:xfrm>
              <a:custGeom>
                <a:avLst/>
                <a:gdLst/>
                <a:ahLst/>
                <a:cxnLst/>
                <a:rect l="l" t="t" r="r" b="b"/>
                <a:pathLst>
                  <a:path w="3328" h="9791" extrusionOk="0">
                    <a:moveTo>
                      <a:pt x="241" y="1"/>
                    </a:moveTo>
                    <a:cubicBezTo>
                      <a:pt x="48" y="49"/>
                      <a:pt x="0" y="242"/>
                      <a:pt x="48" y="386"/>
                    </a:cubicBezTo>
                    <a:cubicBezTo>
                      <a:pt x="48" y="435"/>
                      <a:pt x="48" y="531"/>
                      <a:pt x="97" y="579"/>
                    </a:cubicBezTo>
                    <a:cubicBezTo>
                      <a:pt x="97" y="676"/>
                      <a:pt x="145" y="724"/>
                      <a:pt x="145" y="820"/>
                    </a:cubicBezTo>
                    <a:cubicBezTo>
                      <a:pt x="289" y="1303"/>
                      <a:pt x="434" y="1737"/>
                      <a:pt x="531" y="2219"/>
                    </a:cubicBezTo>
                    <a:cubicBezTo>
                      <a:pt x="868" y="3280"/>
                      <a:pt x="1254" y="4341"/>
                      <a:pt x="1640" y="5402"/>
                    </a:cubicBezTo>
                    <a:cubicBezTo>
                      <a:pt x="2122" y="6849"/>
                      <a:pt x="2604" y="8296"/>
                      <a:pt x="2942" y="9791"/>
                    </a:cubicBezTo>
                    <a:lnTo>
                      <a:pt x="3038" y="9791"/>
                    </a:lnTo>
                    <a:cubicBezTo>
                      <a:pt x="3135" y="9791"/>
                      <a:pt x="3231" y="9743"/>
                      <a:pt x="3328" y="9694"/>
                    </a:cubicBezTo>
                    <a:cubicBezTo>
                      <a:pt x="3038" y="8489"/>
                      <a:pt x="2653" y="7283"/>
                      <a:pt x="2267" y="6126"/>
                    </a:cubicBezTo>
                    <a:cubicBezTo>
                      <a:pt x="2122" y="5691"/>
                      <a:pt x="675" y="1351"/>
                      <a:pt x="386" y="483"/>
                    </a:cubicBezTo>
                    <a:cubicBezTo>
                      <a:pt x="386" y="483"/>
                      <a:pt x="386" y="435"/>
                      <a:pt x="386" y="386"/>
                    </a:cubicBezTo>
                    <a:cubicBezTo>
                      <a:pt x="482" y="386"/>
                      <a:pt x="579" y="242"/>
                      <a:pt x="482" y="145"/>
                    </a:cubicBezTo>
                    <a:lnTo>
                      <a:pt x="434" y="97"/>
                    </a:lnTo>
                    <a:cubicBezTo>
                      <a:pt x="434" y="49"/>
                      <a:pt x="386" y="1"/>
                      <a:pt x="338" y="1"/>
                    </a:cubicBezTo>
                    <a:close/>
                  </a:path>
                </a:pathLst>
              </a:custGeom>
              <a:solidFill>
                <a:srgbClr val="E29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rot="5400000" flipH="1">
                <a:off x="3492041" y="2230721"/>
                <a:ext cx="430146" cy="47842"/>
              </a:xfrm>
              <a:custGeom>
                <a:avLst/>
                <a:gdLst/>
                <a:ahLst/>
                <a:cxnLst/>
                <a:rect l="l" t="t" r="r" b="b"/>
                <a:pathLst>
                  <a:path w="10852" h="1207" extrusionOk="0">
                    <a:moveTo>
                      <a:pt x="10659" y="1"/>
                    </a:moveTo>
                    <a:cubicBezTo>
                      <a:pt x="8440" y="338"/>
                      <a:pt x="6270" y="724"/>
                      <a:pt x="4052" y="772"/>
                    </a:cubicBezTo>
                    <a:cubicBezTo>
                      <a:pt x="3906" y="778"/>
                      <a:pt x="3759" y="780"/>
                      <a:pt x="3611" y="780"/>
                    </a:cubicBezTo>
                    <a:cubicBezTo>
                      <a:pt x="2845" y="780"/>
                      <a:pt x="2053" y="717"/>
                      <a:pt x="1276" y="717"/>
                    </a:cubicBezTo>
                    <a:cubicBezTo>
                      <a:pt x="910" y="717"/>
                      <a:pt x="548" y="731"/>
                      <a:pt x="193" y="772"/>
                    </a:cubicBezTo>
                    <a:cubicBezTo>
                      <a:pt x="97" y="917"/>
                      <a:pt x="49" y="1062"/>
                      <a:pt x="0" y="1206"/>
                    </a:cubicBezTo>
                    <a:cubicBezTo>
                      <a:pt x="434" y="1110"/>
                      <a:pt x="869" y="1110"/>
                      <a:pt x="1303" y="1110"/>
                    </a:cubicBezTo>
                    <a:cubicBezTo>
                      <a:pt x="2113" y="1110"/>
                      <a:pt x="2954" y="1172"/>
                      <a:pt x="3776" y="1172"/>
                    </a:cubicBezTo>
                    <a:cubicBezTo>
                      <a:pt x="3982" y="1172"/>
                      <a:pt x="4187" y="1168"/>
                      <a:pt x="4389" y="1158"/>
                    </a:cubicBezTo>
                    <a:cubicBezTo>
                      <a:pt x="6463" y="1062"/>
                      <a:pt x="8537" y="724"/>
                      <a:pt x="10562" y="386"/>
                    </a:cubicBezTo>
                    <a:cubicBezTo>
                      <a:pt x="10611" y="386"/>
                      <a:pt x="10659" y="338"/>
                      <a:pt x="10707" y="338"/>
                    </a:cubicBezTo>
                    <a:cubicBezTo>
                      <a:pt x="10852" y="338"/>
                      <a:pt x="10852" y="145"/>
                      <a:pt x="10803" y="49"/>
                    </a:cubicBezTo>
                    <a:cubicBezTo>
                      <a:pt x="10803" y="49"/>
                      <a:pt x="10803" y="1"/>
                      <a:pt x="10755" y="1"/>
                    </a:cubicBezTo>
                    <a:close/>
                  </a:path>
                </a:pathLst>
              </a:custGeom>
              <a:solidFill>
                <a:srgbClr val="E29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rot="5400000" flipH="1">
                <a:off x="3609012" y="1528775"/>
                <a:ext cx="179756" cy="455752"/>
              </a:xfrm>
              <a:custGeom>
                <a:avLst/>
                <a:gdLst/>
                <a:ahLst/>
                <a:cxnLst/>
                <a:rect l="l" t="t" r="r" b="b"/>
                <a:pathLst>
                  <a:path w="4535" h="11498" extrusionOk="0">
                    <a:moveTo>
                      <a:pt x="243" y="0"/>
                    </a:moveTo>
                    <a:cubicBezTo>
                      <a:pt x="194" y="0"/>
                      <a:pt x="132" y="45"/>
                      <a:pt x="97" y="116"/>
                    </a:cubicBezTo>
                    <a:cubicBezTo>
                      <a:pt x="97" y="116"/>
                      <a:pt x="97" y="164"/>
                      <a:pt x="97" y="164"/>
                    </a:cubicBezTo>
                    <a:cubicBezTo>
                      <a:pt x="97" y="164"/>
                      <a:pt x="97" y="212"/>
                      <a:pt x="97" y="260"/>
                    </a:cubicBezTo>
                    <a:cubicBezTo>
                      <a:pt x="1" y="1129"/>
                      <a:pt x="242" y="1948"/>
                      <a:pt x="579" y="2768"/>
                    </a:cubicBezTo>
                    <a:cubicBezTo>
                      <a:pt x="1062" y="3829"/>
                      <a:pt x="1544" y="4890"/>
                      <a:pt x="2026" y="5951"/>
                    </a:cubicBezTo>
                    <a:cubicBezTo>
                      <a:pt x="2508" y="7061"/>
                      <a:pt x="2991" y="8218"/>
                      <a:pt x="3377" y="9376"/>
                    </a:cubicBezTo>
                    <a:cubicBezTo>
                      <a:pt x="3666" y="10051"/>
                      <a:pt x="3907" y="10822"/>
                      <a:pt x="4196" y="11498"/>
                    </a:cubicBezTo>
                    <a:cubicBezTo>
                      <a:pt x="4341" y="11449"/>
                      <a:pt x="4438" y="11401"/>
                      <a:pt x="4534" y="11305"/>
                    </a:cubicBezTo>
                    <a:cubicBezTo>
                      <a:pt x="4245" y="10629"/>
                      <a:pt x="4004" y="9906"/>
                      <a:pt x="3762" y="9231"/>
                    </a:cubicBezTo>
                    <a:cubicBezTo>
                      <a:pt x="3328" y="8170"/>
                      <a:pt x="2894" y="7061"/>
                      <a:pt x="2460" y="6048"/>
                    </a:cubicBezTo>
                    <a:cubicBezTo>
                      <a:pt x="2026" y="4987"/>
                      <a:pt x="1544" y="4022"/>
                      <a:pt x="1110" y="3009"/>
                    </a:cubicBezTo>
                    <a:cubicBezTo>
                      <a:pt x="724" y="2093"/>
                      <a:pt x="338" y="1177"/>
                      <a:pt x="435" y="212"/>
                    </a:cubicBezTo>
                    <a:cubicBezTo>
                      <a:pt x="483" y="164"/>
                      <a:pt x="435" y="68"/>
                      <a:pt x="386" y="68"/>
                    </a:cubicBezTo>
                    <a:cubicBezTo>
                      <a:pt x="386" y="19"/>
                      <a:pt x="338" y="19"/>
                      <a:pt x="290" y="19"/>
                    </a:cubicBezTo>
                    <a:cubicBezTo>
                      <a:pt x="277" y="6"/>
                      <a:pt x="261" y="0"/>
                      <a:pt x="243" y="0"/>
                    </a:cubicBezTo>
                    <a:close/>
                  </a:path>
                </a:pathLst>
              </a:custGeom>
              <a:solidFill>
                <a:srgbClr val="E29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rot="5400000" flipH="1">
                <a:off x="3754523" y="1994242"/>
                <a:ext cx="477909" cy="144201"/>
              </a:xfrm>
              <a:custGeom>
                <a:avLst/>
                <a:gdLst/>
                <a:ahLst/>
                <a:cxnLst/>
                <a:rect l="l" t="t" r="r" b="b"/>
                <a:pathLst>
                  <a:path w="12057" h="3638" extrusionOk="0">
                    <a:moveTo>
                      <a:pt x="241" y="1"/>
                    </a:moveTo>
                    <a:cubicBezTo>
                      <a:pt x="145" y="97"/>
                      <a:pt x="96" y="242"/>
                      <a:pt x="0" y="338"/>
                    </a:cubicBezTo>
                    <a:cubicBezTo>
                      <a:pt x="1543" y="676"/>
                      <a:pt x="3038" y="1206"/>
                      <a:pt x="4485" y="1689"/>
                    </a:cubicBezTo>
                    <a:cubicBezTo>
                      <a:pt x="5691" y="2074"/>
                      <a:pt x="6897" y="2557"/>
                      <a:pt x="8102" y="2943"/>
                    </a:cubicBezTo>
                    <a:cubicBezTo>
                      <a:pt x="9163" y="3280"/>
                      <a:pt x="10224" y="3473"/>
                      <a:pt x="11285" y="3570"/>
                    </a:cubicBezTo>
                    <a:cubicBezTo>
                      <a:pt x="11430" y="3618"/>
                      <a:pt x="11526" y="3618"/>
                      <a:pt x="11671" y="3618"/>
                    </a:cubicBezTo>
                    <a:lnTo>
                      <a:pt x="11816" y="3618"/>
                    </a:lnTo>
                    <a:cubicBezTo>
                      <a:pt x="11830" y="3632"/>
                      <a:pt x="11848" y="3638"/>
                      <a:pt x="11867" y="3638"/>
                    </a:cubicBezTo>
                    <a:cubicBezTo>
                      <a:pt x="11912" y="3638"/>
                      <a:pt x="11960" y="3604"/>
                      <a:pt x="11960" y="3570"/>
                    </a:cubicBezTo>
                    <a:cubicBezTo>
                      <a:pt x="12009" y="3521"/>
                      <a:pt x="12057" y="3425"/>
                      <a:pt x="12009" y="3377"/>
                    </a:cubicBezTo>
                    <a:cubicBezTo>
                      <a:pt x="12009" y="3328"/>
                      <a:pt x="11960" y="3280"/>
                      <a:pt x="11864" y="3280"/>
                    </a:cubicBezTo>
                    <a:cubicBezTo>
                      <a:pt x="11768" y="3280"/>
                      <a:pt x="11671" y="3232"/>
                      <a:pt x="11623" y="3232"/>
                    </a:cubicBezTo>
                    <a:cubicBezTo>
                      <a:pt x="10321" y="3087"/>
                      <a:pt x="9067" y="2846"/>
                      <a:pt x="7861" y="2460"/>
                    </a:cubicBezTo>
                    <a:cubicBezTo>
                      <a:pt x="6559" y="2026"/>
                      <a:pt x="5305" y="1544"/>
                      <a:pt x="4003" y="1110"/>
                    </a:cubicBezTo>
                    <a:cubicBezTo>
                      <a:pt x="2797" y="724"/>
                      <a:pt x="1543" y="338"/>
                      <a:pt x="241" y="1"/>
                    </a:cubicBezTo>
                    <a:close/>
                  </a:path>
                </a:pathLst>
              </a:custGeom>
              <a:solidFill>
                <a:srgbClr val="E29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rot="5400000" flipH="1">
                <a:off x="4030382" y="1843836"/>
                <a:ext cx="504704" cy="89462"/>
              </a:xfrm>
              <a:custGeom>
                <a:avLst/>
                <a:gdLst/>
                <a:ahLst/>
                <a:cxnLst/>
                <a:rect l="l" t="t" r="r" b="b"/>
                <a:pathLst>
                  <a:path w="12733" h="2257" extrusionOk="0">
                    <a:moveTo>
                      <a:pt x="1" y="0"/>
                    </a:moveTo>
                    <a:cubicBezTo>
                      <a:pt x="1" y="145"/>
                      <a:pt x="49" y="290"/>
                      <a:pt x="97" y="435"/>
                    </a:cubicBezTo>
                    <a:cubicBezTo>
                      <a:pt x="1640" y="676"/>
                      <a:pt x="3135" y="1013"/>
                      <a:pt x="4679" y="1303"/>
                    </a:cubicBezTo>
                    <a:cubicBezTo>
                      <a:pt x="6077" y="1592"/>
                      <a:pt x="7524" y="1833"/>
                      <a:pt x="8971" y="2074"/>
                    </a:cubicBezTo>
                    <a:cubicBezTo>
                      <a:pt x="9589" y="2152"/>
                      <a:pt x="10235" y="2256"/>
                      <a:pt x="10864" y="2256"/>
                    </a:cubicBezTo>
                    <a:cubicBezTo>
                      <a:pt x="11413" y="2256"/>
                      <a:pt x="11949" y="2177"/>
                      <a:pt x="12443" y="1930"/>
                    </a:cubicBezTo>
                    <a:cubicBezTo>
                      <a:pt x="12492" y="1930"/>
                      <a:pt x="12540" y="1930"/>
                      <a:pt x="12588" y="1881"/>
                    </a:cubicBezTo>
                    <a:cubicBezTo>
                      <a:pt x="12684" y="1833"/>
                      <a:pt x="12733" y="1688"/>
                      <a:pt x="12684" y="1592"/>
                    </a:cubicBezTo>
                    <a:cubicBezTo>
                      <a:pt x="12650" y="1558"/>
                      <a:pt x="12592" y="1524"/>
                      <a:pt x="12527" y="1524"/>
                    </a:cubicBezTo>
                    <a:cubicBezTo>
                      <a:pt x="12500" y="1524"/>
                      <a:pt x="12472" y="1530"/>
                      <a:pt x="12443" y="1544"/>
                    </a:cubicBezTo>
                    <a:cubicBezTo>
                      <a:pt x="11940" y="1805"/>
                      <a:pt x="11387" y="1891"/>
                      <a:pt x="10821" y="1891"/>
                    </a:cubicBezTo>
                    <a:cubicBezTo>
                      <a:pt x="10032" y="1891"/>
                      <a:pt x="9219" y="1725"/>
                      <a:pt x="8489" y="1640"/>
                    </a:cubicBezTo>
                    <a:cubicBezTo>
                      <a:pt x="7090" y="1399"/>
                      <a:pt x="5691" y="1110"/>
                      <a:pt x="4293" y="820"/>
                    </a:cubicBezTo>
                    <a:cubicBezTo>
                      <a:pt x="2846" y="531"/>
                      <a:pt x="1447" y="242"/>
                      <a:pt x="1" y="0"/>
                    </a:cubicBezTo>
                    <a:close/>
                  </a:path>
                </a:pathLst>
              </a:custGeom>
              <a:solidFill>
                <a:srgbClr val="FF89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15"/>
            <p:cNvSpPr/>
            <p:nvPr/>
          </p:nvSpPr>
          <p:spPr>
            <a:xfrm rot="5400000" flipH="1">
              <a:off x="5452388" y="132672"/>
              <a:ext cx="78443" cy="390073"/>
            </a:xfrm>
            <a:custGeom>
              <a:avLst/>
              <a:gdLst/>
              <a:ahLst/>
              <a:cxnLst/>
              <a:rect l="l" t="t" r="r" b="b"/>
              <a:pathLst>
                <a:path w="1979" h="9841" extrusionOk="0">
                  <a:moveTo>
                    <a:pt x="965" y="0"/>
                  </a:moveTo>
                  <a:cubicBezTo>
                    <a:pt x="869" y="49"/>
                    <a:pt x="821" y="49"/>
                    <a:pt x="724" y="97"/>
                  </a:cubicBezTo>
                  <a:cubicBezTo>
                    <a:pt x="338" y="1303"/>
                    <a:pt x="49" y="2508"/>
                    <a:pt x="1" y="3762"/>
                  </a:cubicBezTo>
                  <a:cubicBezTo>
                    <a:pt x="1" y="4775"/>
                    <a:pt x="242" y="5643"/>
                    <a:pt x="724" y="6559"/>
                  </a:cubicBezTo>
                  <a:cubicBezTo>
                    <a:pt x="1207" y="7524"/>
                    <a:pt x="1785" y="8537"/>
                    <a:pt x="1592" y="9694"/>
                  </a:cubicBezTo>
                  <a:cubicBezTo>
                    <a:pt x="1592" y="9743"/>
                    <a:pt x="1641" y="9791"/>
                    <a:pt x="1641" y="9791"/>
                  </a:cubicBezTo>
                  <a:cubicBezTo>
                    <a:pt x="1658" y="9825"/>
                    <a:pt x="1693" y="9841"/>
                    <a:pt x="1731" y="9841"/>
                  </a:cubicBezTo>
                  <a:cubicBezTo>
                    <a:pt x="1801" y="9841"/>
                    <a:pt x="1882" y="9788"/>
                    <a:pt x="1882" y="9694"/>
                  </a:cubicBezTo>
                  <a:cubicBezTo>
                    <a:pt x="1882" y="9646"/>
                    <a:pt x="1930" y="9550"/>
                    <a:pt x="1930" y="9501"/>
                  </a:cubicBezTo>
                  <a:cubicBezTo>
                    <a:pt x="1978" y="8681"/>
                    <a:pt x="1689" y="7910"/>
                    <a:pt x="1351" y="7186"/>
                  </a:cubicBezTo>
                  <a:cubicBezTo>
                    <a:pt x="821" y="6174"/>
                    <a:pt x="290" y="5209"/>
                    <a:pt x="290" y="4052"/>
                  </a:cubicBezTo>
                  <a:cubicBezTo>
                    <a:pt x="290" y="2991"/>
                    <a:pt x="531" y="1930"/>
                    <a:pt x="772" y="917"/>
                  </a:cubicBezTo>
                  <a:cubicBezTo>
                    <a:pt x="869" y="627"/>
                    <a:pt x="965" y="290"/>
                    <a:pt x="1062" y="0"/>
                  </a:cubicBezTo>
                  <a:close/>
                </a:path>
              </a:pathLst>
            </a:custGeom>
            <a:solidFill>
              <a:srgbClr val="E29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15"/>
            <p:cNvGrpSpPr/>
            <p:nvPr/>
          </p:nvGrpSpPr>
          <p:grpSpPr>
            <a:xfrm>
              <a:off x="5692276" y="38086"/>
              <a:ext cx="886770" cy="1076277"/>
              <a:chOff x="5153326" y="-518214"/>
              <a:chExt cx="886770" cy="1076277"/>
            </a:xfrm>
          </p:grpSpPr>
          <p:sp>
            <p:nvSpPr>
              <p:cNvPr id="242" name="Google Shape;242;p15"/>
              <p:cNvSpPr/>
              <p:nvPr/>
            </p:nvSpPr>
            <p:spPr>
              <a:xfrm rot="5400000" flipH="1">
                <a:off x="5058572" y="-423461"/>
                <a:ext cx="1076277" cy="886770"/>
              </a:xfrm>
              <a:custGeom>
                <a:avLst/>
                <a:gdLst/>
                <a:ahLst/>
                <a:cxnLst/>
                <a:rect l="l" t="t" r="r" b="b"/>
                <a:pathLst>
                  <a:path w="27153" h="22372" extrusionOk="0">
                    <a:moveTo>
                      <a:pt x="24750" y="1"/>
                    </a:moveTo>
                    <a:cubicBezTo>
                      <a:pt x="24039" y="1"/>
                      <a:pt x="23278" y="172"/>
                      <a:pt x="22667" y="429"/>
                    </a:cubicBezTo>
                    <a:cubicBezTo>
                      <a:pt x="20497" y="1394"/>
                      <a:pt x="20834" y="3082"/>
                      <a:pt x="18905" y="4046"/>
                    </a:cubicBezTo>
                    <a:cubicBezTo>
                      <a:pt x="18369" y="4306"/>
                      <a:pt x="17883" y="4397"/>
                      <a:pt x="17425" y="4397"/>
                    </a:cubicBezTo>
                    <a:cubicBezTo>
                      <a:pt x="16523" y="4397"/>
                      <a:pt x="15734" y="4046"/>
                      <a:pt x="14902" y="3950"/>
                    </a:cubicBezTo>
                    <a:cubicBezTo>
                      <a:pt x="14806" y="3950"/>
                      <a:pt x="14709" y="3902"/>
                      <a:pt x="14613" y="3902"/>
                    </a:cubicBezTo>
                    <a:cubicBezTo>
                      <a:pt x="14179" y="3902"/>
                      <a:pt x="13697" y="3998"/>
                      <a:pt x="13214" y="4239"/>
                    </a:cubicBezTo>
                    <a:cubicBezTo>
                      <a:pt x="10900" y="5397"/>
                      <a:pt x="11382" y="8532"/>
                      <a:pt x="9163" y="9255"/>
                    </a:cubicBezTo>
                    <a:cubicBezTo>
                      <a:pt x="8911" y="9333"/>
                      <a:pt x="8687" y="9365"/>
                      <a:pt x="8481" y="9365"/>
                    </a:cubicBezTo>
                    <a:cubicBezTo>
                      <a:pt x="7671" y="9365"/>
                      <a:pt x="7145" y="8880"/>
                      <a:pt x="6298" y="8880"/>
                    </a:cubicBezTo>
                    <a:cubicBezTo>
                      <a:pt x="6168" y="8880"/>
                      <a:pt x="6031" y="8891"/>
                      <a:pt x="5884" y="8917"/>
                    </a:cubicBezTo>
                    <a:lnTo>
                      <a:pt x="5787" y="8917"/>
                    </a:lnTo>
                    <a:cubicBezTo>
                      <a:pt x="5691" y="8966"/>
                      <a:pt x="5643" y="8966"/>
                      <a:pt x="5546" y="9014"/>
                    </a:cubicBezTo>
                    <a:cubicBezTo>
                      <a:pt x="2363" y="10027"/>
                      <a:pt x="0" y="16682"/>
                      <a:pt x="2074" y="20685"/>
                    </a:cubicBezTo>
                    <a:cubicBezTo>
                      <a:pt x="2363" y="21216"/>
                      <a:pt x="2604" y="21698"/>
                      <a:pt x="3087" y="22035"/>
                    </a:cubicBezTo>
                    <a:cubicBezTo>
                      <a:pt x="3135" y="22035"/>
                      <a:pt x="3135" y="22035"/>
                      <a:pt x="3183" y="22084"/>
                    </a:cubicBezTo>
                    <a:cubicBezTo>
                      <a:pt x="3231" y="22132"/>
                      <a:pt x="3280" y="22132"/>
                      <a:pt x="3328" y="22180"/>
                    </a:cubicBezTo>
                    <a:cubicBezTo>
                      <a:pt x="3587" y="22310"/>
                      <a:pt x="3853" y="22371"/>
                      <a:pt x="4145" y="22371"/>
                    </a:cubicBezTo>
                    <a:cubicBezTo>
                      <a:pt x="5591" y="22371"/>
                      <a:pt x="7676" y="20859"/>
                      <a:pt x="12732" y="18611"/>
                    </a:cubicBezTo>
                    <a:cubicBezTo>
                      <a:pt x="14661" y="17743"/>
                      <a:pt x="15963" y="17261"/>
                      <a:pt x="16687" y="16345"/>
                    </a:cubicBezTo>
                    <a:cubicBezTo>
                      <a:pt x="16735" y="16248"/>
                      <a:pt x="16783" y="16200"/>
                      <a:pt x="16832" y="16103"/>
                    </a:cubicBezTo>
                    <a:cubicBezTo>
                      <a:pt x="16976" y="15911"/>
                      <a:pt x="17024" y="15766"/>
                      <a:pt x="17121" y="15573"/>
                    </a:cubicBezTo>
                    <a:cubicBezTo>
                      <a:pt x="17555" y="14367"/>
                      <a:pt x="16880" y="13788"/>
                      <a:pt x="17458" y="12776"/>
                    </a:cubicBezTo>
                    <a:cubicBezTo>
                      <a:pt x="18230" y="11522"/>
                      <a:pt x="19725" y="11811"/>
                      <a:pt x="20979" y="10943"/>
                    </a:cubicBezTo>
                    <a:cubicBezTo>
                      <a:pt x="21076" y="10895"/>
                      <a:pt x="21172" y="10798"/>
                      <a:pt x="21268" y="10750"/>
                    </a:cubicBezTo>
                    <a:cubicBezTo>
                      <a:pt x="21413" y="10605"/>
                      <a:pt x="21510" y="10509"/>
                      <a:pt x="21654" y="10364"/>
                    </a:cubicBezTo>
                    <a:cubicBezTo>
                      <a:pt x="22329" y="9448"/>
                      <a:pt x="21799" y="9207"/>
                      <a:pt x="22522" y="7808"/>
                    </a:cubicBezTo>
                    <a:cubicBezTo>
                      <a:pt x="23680" y="5493"/>
                      <a:pt x="25464" y="5638"/>
                      <a:pt x="26381" y="3468"/>
                    </a:cubicBezTo>
                    <a:cubicBezTo>
                      <a:pt x="26477" y="3178"/>
                      <a:pt x="27152" y="1490"/>
                      <a:pt x="26429" y="622"/>
                    </a:cubicBezTo>
                    <a:cubicBezTo>
                      <a:pt x="26332" y="478"/>
                      <a:pt x="26188" y="333"/>
                      <a:pt x="25995" y="285"/>
                    </a:cubicBezTo>
                    <a:cubicBezTo>
                      <a:pt x="25947" y="236"/>
                      <a:pt x="25850" y="188"/>
                      <a:pt x="25754" y="140"/>
                    </a:cubicBezTo>
                    <a:cubicBezTo>
                      <a:pt x="25448" y="44"/>
                      <a:pt x="25105" y="1"/>
                      <a:pt x="24750" y="1"/>
                    </a:cubicBezTo>
                    <a:close/>
                  </a:path>
                </a:pathLst>
              </a:custGeom>
              <a:solidFill>
                <a:srgbClr val="E29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rot="5400000" flipH="1">
                <a:off x="5143694" y="-455112"/>
                <a:ext cx="908055" cy="873650"/>
              </a:xfrm>
              <a:custGeom>
                <a:avLst/>
                <a:gdLst/>
                <a:ahLst/>
                <a:cxnLst/>
                <a:rect l="l" t="t" r="r" b="b"/>
                <a:pathLst>
                  <a:path w="22909" h="22041" extrusionOk="0">
                    <a:moveTo>
                      <a:pt x="22619" y="0"/>
                    </a:moveTo>
                    <a:cubicBezTo>
                      <a:pt x="22041" y="531"/>
                      <a:pt x="21510" y="1109"/>
                      <a:pt x="21028" y="1784"/>
                    </a:cubicBezTo>
                    <a:cubicBezTo>
                      <a:pt x="20160" y="2942"/>
                      <a:pt x="19533" y="4244"/>
                      <a:pt x="18472" y="5305"/>
                    </a:cubicBezTo>
                    <a:cubicBezTo>
                      <a:pt x="17411" y="6318"/>
                      <a:pt x="16157" y="7138"/>
                      <a:pt x="14999" y="8054"/>
                    </a:cubicBezTo>
                    <a:cubicBezTo>
                      <a:pt x="13938" y="8874"/>
                      <a:pt x="12926" y="9742"/>
                      <a:pt x="11961" y="10562"/>
                    </a:cubicBezTo>
                    <a:cubicBezTo>
                      <a:pt x="11768" y="10707"/>
                      <a:pt x="11623" y="10851"/>
                      <a:pt x="11431" y="10996"/>
                    </a:cubicBezTo>
                    <a:cubicBezTo>
                      <a:pt x="11334" y="11092"/>
                      <a:pt x="11189" y="11189"/>
                      <a:pt x="11093" y="11285"/>
                    </a:cubicBezTo>
                    <a:cubicBezTo>
                      <a:pt x="8875" y="13166"/>
                      <a:pt x="6753" y="15144"/>
                      <a:pt x="4727" y="17169"/>
                    </a:cubicBezTo>
                    <a:cubicBezTo>
                      <a:pt x="4341" y="17555"/>
                      <a:pt x="4004" y="17893"/>
                      <a:pt x="3618" y="18278"/>
                    </a:cubicBezTo>
                    <a:cubicBezTo>
                      <a:pt x="3521" y="18375"/>
                      <a:pt x="3473" y="18471"/>
                      <a:pt x="3377" y="18568"/>
                    </a:cubicBezTo>
                    <a:cubicBezTo>
                      <a:pt x="2267" y="19677"/>
                      <a:pt x="1158" y="20834"/>
                      <a:pt x="1" y="21895"/>
                    </a:cubicBezTo>
                    <a:cubicBezTo>
                      <a:pt x="49" y="21895"/>
                      <a:pt x="49" y="21895"/>
                      <a:pt x="97" y="21944"/>
                    </a:cubicBezTo>
                    <a:cubicBezTo>
                      <a:pt x="145" y="21992"/>
                      <a:pt x="194" y="21992"/>
                      <a:pt x="242" y="22040"/>
                    </a:cubicBezTo>
                    <a:lnTo>
                      <a:pt x="290" y="22040"/>
                    </a:lnTo>
                    <a:cubicBezTo>
                      <a:pt x="1882" y="20593"/>
                      <a:pt x="3377" y="18905"/>
                      <a:pt x="4920" y="17410"/>
                    </a:cubicBezTo>
                    <a:cubicBezTo>
                      <a:pt x="5113" y="17169"/>
                      <a:pt x="5354" y="16976"/>
                      <a:pt x="5595" y="16735"/>
                    </a:cubicBezTo>
                    <a:cubicBezTo>
                      <a:pt x="5740" y="16590"/>
                      <a:pt x="5933" y="16397"/>
                      <a:pt x="6126" y="16205"/>
                    </a:cubicBezTo>
                    <a:cubicBezTo>
                      <a:pt x="7910" y="14468"/>
                      <a:pt x="9743" y="12829"/>
                      <a:pt x="11623" y="11189"/>
                    </a:cubicBezTo>
                    <a:cubicBezTo>
                      <a:pt x="12250" y="10707"/>
                      <a:pt x="12829" y="10176"/>
                      <a:pt x="13456" y="9694"/>
                    </a:cubicBezTo>
                    <a:cubicBezTo>
                      <a:pt x="13601" y="9549"/>
                      <a:pt x="13746" y="9453"/>
                      <a:pt x="13890" y="9308"/>
                    </a:cubicBezTo>
                    <a:cubicBezTo>
                      <a:pt x="14324" y="8970"/>
                      <a:pt x="14758" y="8633"/>
                      <a:pt x="15144" y="8295"/>
                    </a:cubicBezTo>
                    <a:cubicBezTo>
                      <a:pt x="16302" y="7379"/>
                      <a:pt x="17555" y="6511"/>
                      <a:pt x="18665" y="5498"/>
                    </a:cubicBezTo>
                    <a:cubicBezTo>
                      <a:pt x="19581" y="4582"/>
                      <a:pt x="20160" y="3472"/>
                      <a:pt x="20931" y="2411"/>
                    </a:cubicBezTo>
                    <a:cubicBezTo>
                      <a:pt x="21462" y="1543"/>
                      <a:pt x="22137" y="820"/>
                      <a:pt x="22909" y="145"/>
                    </a:cubicBezTo>
                    <a:cubicBezTo>
                      <a:pt x="22812" y="96"/>
                      <a:pt x="22764" y="48"/>
                      <a:pt x="22619" y="0"/>
                    </a:cubicBezTo>
                    <a:close/>
                  </a:path>
                </a:pathLst>
              </a:custGeom>
              <a:solidFill>
                <a:srgbClr val="F4B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rot="5400000" flipH="1">
                <a:off x="5238997" y="21626"/>
                <a:ext cx="326930" cy="65442"/>
              </a:xfrm>
              <a:custGeom>
                <a:avLst/>
                <a:gdLst/>
                <a:ahLst/>
                <a:cxnLst/>
                <a:rect l="l" t="t" r="r" b="b"/>
                <a:pathLst>
                  <a:path w="8248" h="1651" extrusionOk="0">
                    <a:moveTo>
                      <a:pt x="5115" y="1"/>
                    </a:moveTo>
                    <a:cubicBezTo>
                      <a:pt x="4319" y="1"/>
                      <a:pt x="3476" y="205"/>
                      <a:pt x="2701" y="408"/>
                    </a:cubicBezTo>
                    <a:cubicBezTo>
                      <a:pt x="2026" y="553"/>
                      <a:pt x="1303" y="746"/>
                      <a:pt x="676" y="1035"/>
                    </a:cubicBezTo>
                    <a:cubicBezTo>
                      <a:pt x="435" y="1132"/>
                      <a:pt x="242" y="1276"/>
                      <a:pt x="49" y="1421"/>
                    </a:cubicBezTo>
                    <a:cubicBezTo>
                      <a:pt x="1" y="1469"/>
                      <a:pt x="1" y="1566"/>
                      <a:pt x="97" y="1614"/>
                    </a:cubicBezTo>
                    <a:cubicBezTo>
                      <a:pt x="121" y="1638"/>
                      <a:pt x="145" y="1650"/>
                      <a:pt x="169" y="1650"/>
                    </a:cubicBezTo>
                    <a:cubicBezTo>
                      <a:pt x="193" y="1650"/>
                      <a:pt x="218" y="1638"/>
                      <a:pt x="242" y="1614"/>
                    </a:cubicBezTo>
                    <a:cubicBezTo>
                      <a:pt x="1110" y="987"/>
                      <a:pt x="2267" y="746"/>
                      <a:pt x="3328" y="553"/>
                    </a:cubicBezTo>
                    <a:cubicBezTo>
                      <a:pt x="3918" y="419"/>
                      <a:pt x="4492" y="315"/>
                      <a:pt x="5069" y="315"/>
                    </a:cubicBezTo>
                    <a:cubicBezTo>
                      <a:pt x="5529" y="315"/>
                      <a:pt x="5992" y="382"/>
                      <a:pt x="6463" y="553"/>
                    </a:cubicBezTo>
                    <a:cubicBezTo>
                      <a:pt x="6994" y="746"/>
                      <a:pt x="7524" y="939"/>
                      <a:pt x="8103" y="1084"/>
                    </a:cubicBezTo>
                    <a:cubicBezTo>
                      <a:pt x="8151" y="987"/>
                      <a:pt x="8199" y="939"/>
                      <a:pt x="8248" y="842"/>
                    </a:cubicBezTo>
                    <a:cubicBezTo>
                      <a:pt x="8199" y="842"/>
                      <a:pt x="8199" y="842"/>
                      <a:pt x="8151" y="794"/>
                    </a:cubicBezTo>
                    <a:cubicBezTo>
                      <a:pt x="7283" y="601"/>
                      <a:pt x="6463" y="71"/>
                      <a:pt x="5547" y="23"/>
                    </a:cubicBezTo>
                    <a:cubicBezTo>
                      <a:pt x="5405" y="8"/>
                      <a:pt x="5261" y="1"/>
                      <a:pt x="5115" y="1"/>
                    </a:cubicBezTo>
                    <a:close/>
                  </a:path>
                </a:pathLst>
              </a:custGeom>
              <a:solidFill>
                <a:srgbClr val="E29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rot="5400000" flipH="1">
                <a:off x="5700857" y="-173273"/>
                <a:ext cx="66948" cy="302276"/>
              </a:xfrm>
              <a:custGeom>
                <a:avLst/>
                <a:gdLst/>
                <a:ahLst/>
                <a:cxnLst/>
                <a:rect l="l" t="t" r="r" b="b"/>
                <a:pathLst>
                  <a:path w="1689" h="7626" extrusionOk="0">
                    <a:moveTo>
                      <a:pt x="820" y="1"/>
                    </a:moveTo>
                    <a:cubicBezTo>
                      <a:pt x="724" y="145"/>
                      <a:pt x="675" y="290"/>
                      <a:pt x="627" y="387"/>
                    </a:cubicBezTo>
                    <a:cubicBezTo>
                      <a:pt x="290" y="1158"/>
                      <a:pt x="0" y="1978"/>
                      <a:pt x="48" y="2798"/>
                    </a:cubicBezTo>
                    <a:cubicBezTo>
                      <a:pt x="48" y="3618"/>
                      <a:pt x="386" y="4245"/>
                      <a:pt x="916" y="4872"/>
                    </a:cubicBezTo>
                    <a:cubicBezTo>
                      <a:pt x="1254" y="5306"/>
                      <a:pt x="1495" y="5788"/>
                      <a:pt x="1206" y="6319"/>
                    </a:cubicBezTo>
                    <a:cubicBezTo>
                      <a:pt x="965" y="6704"/>
                      <a:pt x="675" y="7042"/>
                      <a:pt x="386" y="7380"/>
                    </a:cubicBezTo>
                    <a:cubicBezTo>
                      <a:pt x="386" y="7428"/>
                      <a:pt x="386" y="7476"/>
                      <a:pt x="386" y="7524"/>
                    </a:cubicBezTo>
                    <a:cubicBezTo>
                      <a:pt x="416" y="7584"/>
                      <a:pt x="464" y="7625"/>
                      <a:pt x="519" y="7625"/>
                    </a:cubicBezTo>
                    <a:cubicBezTo>
                      <a:pt x="553" y="7625"/>
                      <a:pt x="590" y="7609"/>
                      <a:pt x="627" y="7573"/>
                    </a:cubicBezTo>
                    <a:lnTo>
                      <a:pt x="627" y="7524"/>
                    </a:lnTo>
                    <a:cubicBezTo>
                      <a:pt x="772" y="7331"/>
                      <a:pt x="1013" y="7042"/>
                      <a:pt x="1206" y="6801"/>
                    </a:cubicBezTo>
                    <a:cubicBezTo>
                      <a:pt x="1495" y="6415"/>
                      <a:pt x="1688" y="6029"/>
                      <a:pt x="1640" y="5643"/>
                    </a:cubicBezTo>
                    <a:cubicBezTo>
                      <a:pt x="1592" y="5306"/>
                      <a:pt x="1351" y="5016"/>
                      <a:pt x="1158" y="4727"/>
                    </a:cubicBezTo>
                    <a:cubicBezTo>
                      <a:pt x="820" y="4341"/>
                      <a:pt x="531" y="3955"/>
                      <a:pt x="386" y="3473"/>
                    </a:cubicBezTo>
                    <a:cubicBezTo>
                      <a:pt x="193" y="2605"/>
                      <a:pt x="386" y="1737"/>
                      <a:pt x="675" y="965"/>
                    </a:cubicBezTo>
                    <a:cubicBezTo>
                      <a:pt x="820" y="628"/>
                      <a:pt x="965" y="338"/>
                      <a:pt x="1109" y="49"/>
                    </a:cubicBezTo>
                    <a:cubicBezTo>
                      <a:pt x="1013" y="1"/>
                      <a:pt x="916" y="1"/>
                      <a:pt x="820" y="1"/>
                    </a:cubicBezTo>
                    <a:close/>
                  </a:path>
                </a:pathLst>
              </a:custGeom>
              <a:solidFill>
                <a:srgbClr val="F4B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rot="5400000" flipH="1">
                <a:off x="5538916" y="-217608"/>
                <a:ext cx="195016" cy="60249"/>
              </a:xfrm>
              <a:custGeom>
                <a:avLst/>
                <a:gdLst/>
                <a:ahLst/>
                <a:cxnLst/>
                <a:rect l="l" t="t" r="r" b="b"/>
                <a:pathLst>
                  <a:path w="4920" h="1520" extrusionOk="0">
                    <a:moveTo>
                      <a:pt x="958" y="1"/>
                    </a:moveTo>
                    <a:cubicBezTo>
                      <a:pt x="848" y="1"/>
                      <a:pt x="738" y="8"/>
                      <a:pt x="627" y="24"/>
                    </a:cubicBezTo>
                    <a:cubicBezTo>
                      <a:pt x="483" y="24"/>
                      <a:pt x="338" y="72"/>
                      <a:pt x="193" y="120"/>
                    </a:cubicBezTo>
                    <a:cubicBezTo>
                      <a:pt x="0" y="169"/>
                      <a:pt x="48" y="362"/>
                      <a:pt x="193" y="362"/>
                    </a:cubicBezTo>
                    <a:lnTo>
                      <a:pt x="241" y="362"/>
                    </a:lnTo>
                    <a:cubicBezTo>
                      <a:pt x="456" y="290"/>
                      <a:pt x="667" y="260"/>
                      <a:pt x="876" y="260"/>
                    </a:cubicBezTo>
                    <a:cubicBezTo>
                      <a:pt x="1514" y="260"/>
                      <a:pt x="2132" y="541"/>
                      <a:pt x="2749" y="796"/>
                    </a:cubicBezTo>
                    <a:cubicBezTo>
                      <a:pt x="3328" y="1133"/>
                      <a:pt x="3955" y="1374"/>
                      <a:pt x="4582" y="1519"/>
                    </a:cubicBezTo>
                    <a:cubicBezTo>
                      <a:pt x="4727" y="1471"/>
                      <a:pt x="4823" y="1423"/>
                      <a:pt x="4919" y="1326"/>
                    </a:cubicBezTo>
                    <a:cubicBezTo>
                      <a:pt x="4775" y="1278"/>
                      <a:pt x="4630" y="1278"/>
                      <a:pt x="4485" y="1230"/>
                    </a:cubicBezTo>
                    <a:cubicBezTo>
                      <a:pt x="3290" y="920"/>
                      <a:pt x="2177" y="1"/>
                      <a:pt x="958" y="1"/>
                    </a:cubicBezTo>
                    <a:close/>
                  </a:path>
                </a:pathLst>
              </a:custGeom>
              <a:solidFill>
                <a:srgbClr val="F4B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15"/>
            <p:cNvGrpSpPr/>
            <p:nvPr/>
          </p:nvGrpSpPr>
          <p:grpSpPr>
            <a:xfrm>
              <a:off x="3057849" y="470132"/>
              <a:ext cx="670310" cy="615570"/>
              <a:chOff x="4095549" y="-210430"/>
              <a:chExt cx="670310" cy="615570"/>
            </a:xfrm>
          </p:grpSpPr>
          <p:sp>
            <p:nvSpPr>
              <p:cNvPr id="248" name="Google Shape;248;p15"/>
              <p:cNvSpPr/>
              <p:nvPr/>
            </p:nvSpPr>
            <p:spPr>
              <a:xfrm rot="5400000" flipH="1">
                <a:off x="4122919" y="-237800"/>
                <a:ext cx="615570" cy="670310"/>
              </a:xfrm>
              <a:custGeom>
                <a:avLst/>
                <a:gdLst/>
                <a:ahLst/>
                <a:cxnLst/>
                <a:rect l="l" t="t" r="r" b="b"/>
                <a:pathLst>
                  <a:path w="15530" h="16911" extrusionOk="0">
                    <a:moveTo>
                      <a:pt x="4409" y="0"/>
                    </a:moveTo>
                    <a:cubicBezTo>
                      <a:pt x="3622" y="0"/>
                      <a:pt x="2907" y="207"/>
                      <a:pt x="2315" y="643"/>
                    </a:cubicBezTo>
                    <a:cubicBezTo>
                      <a:pt x="2171" y="740"/>
                      <a:pt x="2026" y="884"/>
                      <a:pt x="1881" y="1029"/>
                    </a:cubicBezTo>
                    <a:cubicBezTo>
                      <a:pt x="1785" y="1077"/>
                      <a:pt x="1736" y="1174"/>
                      <a:pt x="1688" y="1222"/>
                    </a:cubicBezTo>
                    <a:cubicBezTo>
                      <a:pt x="0" y="3344"/>
                      <a:pt x="772" y="7781"/>
                      <a:pt x="3617" y="11687"/>
                    </a:cubicBezTo>
                    <a:cubicBezTo>
                      <a:pt x="3762" y="11880"/>
                      <a:pt x="3955" y="12121"/>
                      <a:pt x="4100" y="12314"/>
                    </a:cubicBezTo>
                    <a:cubicBezTo>
                      <a:pt x="4148" y="12411"/>
                      <a:pt x="4196" y="12459"/>
                      <a:pt x="4244" y="12507"/>
                    </a:cubicBezTo>
                    <a:cubicBezTo>
                      <a:pt x="5450" y="13954"/>
                      <a:pt x="6800" y="15112"/>
                      <a:pt x="8151" y="15835"/>
                    </a:cubicBezTo>
                    <a:cubicBezTo>
                      <a:pt x="8199" y="15883"/>
                      <a:pt x="8247" y="15931"/>
                      <a:pt x="8295" y="15931"/>
                    </a:cubicBezTo>
                    <a:cubicBezTo>
                      <a:pt x="9472" y="16561"/>
                      <a:pt x="10618" y="16911"/>
                      <a:pt x="11635" y="16911"/>
                    </a:cubicBezTo>
                    <a:cubicBezTo>
                      <a:pt x="12411" y="16911"/>
                      <a:pt x="13113" y="16707"/>
                      <a:pt x="13697" y="16269"/>
                    </a:cubicBezTo>
                    <a:cubicBezTo>
                      <a:pt x="13793" y="16221"/>
                      <a:pt x="13842" y="16173"/>
                      <a:pt x="13938" y="16076"/>
                    </a:cubicBezTo>
                    <a:cubicBezTo>
                      <a:pt x="13986" y="16028"/>
                      <a:pt x="14083" y="15980"/>
                      <a:pt x="14131" y="15883"/>
                    </a:cubicBezTo>
                    <a:cubicBezTo>
                      <a:pt x="15530" y="14388"/>
                      <a:pt x="15530" y="11543"/>
                      <a:pt x="14276" y="8504"/>
                    </a:cubicBezTo>
                    <a:cubicBezTo>
                      <a:pt x="14227" y="8408"/>
                      <a:pt x="14179" y="8311"/>
                      <a:pt x="14131" y="8263"/>
                    </a:cubicBezTo>
                    <a:cubicBezTo>
                      <a:pt x="13697" y="7250"/>
                      <a:pt x="13118" y="6238"/>
                      <a:pt x="12395" y="5273"/>
                    </a:cubicBezTo>
                    <a:cubicBezTo>
                      <a:pt x="11913" y="4598"/>
                      <a:pt x="11430" y="3971"/>
                      <a:pt x="10900" y="3440"/>
                    </a:cubicBezTo>
                    <a:cubicBezTo>
                      <a:pt x="10851" y="3392"/>
                      <a:pt x="10755" y="3344"/>
                      <a:pt x="10707" y="3296"/>
                    </a:cubicBezTo>
                    <a:cubicBezTo>
                      <a:pt x="8658" y="1213"/>
                      <a:pt x="6319" y="0"/>
                      <a:pt x="4409" y="0"/>
                    </a:cubicBezTo>
                    <a:close/>
                  </a:path>
                </a:pathLst>
              </a:custGeom>
              <a:solidFill>
                <a:srgbClr val="E29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15"/>
              <p:cNvSpPr/>
              <p:nvPr/>
            </p:nvSpPr>
            <p:spPr>
              <a:xfrm rot="5400000" flipH="1">
                <a:off x="4180235" y="-206606"/>
                <a:ext cx="493209" cy="596465"/>
              </a:xfrm>
              <a:custGeom>
                <a:avLst/>
                <a:gdLst/>
                <a:ahLst/>
                <a:cxnLst/>
                <a:rect l="l" t="t" r="r" b="b"/>
                <a:pathLst>
                  <a:path w="12443" h="15048" extrusionOk="0">
                    <a:moveTo>
                      <a:pt x="193" y="0"/>
                    </a:moveTo>
                    <a:cubicBezTo>
                      <a:pt x="97" y="48"/>
                      <a:pt x="48" y="145"/>
                      <a:pt x="0" y="193"/>
                    </a:cubicBezTo>
                    <a:cubicBezTo>
                      <a:pt x="772" y="1254"/>
                      <a:pt x="1640" y="2315"/>
                      <a:pt x="2508" y="3328"/>
                    </a:cubicBezTo>
                    <a:cubicBezTo>
                      <a:pt x="3473" y="4341"/>
                      <a:pt x="4534" y="5209"/>
                      <a:pt x="5595" y="6173"/>
                    </a:cubicBezTo>
                    <a:cubicBezTo>
                      <a:pt x="5691" y="6221"/>
                      <a:pt x="5739" y="6318"/>
                      <a:pt x="5836" y="6366"/>
                    </a:cubicBezTo>
                    <a:cubicBezTo>
                      <a:pt x="6029" y="6559"/>
                      <a:pt x="6270" y="6752"/>
                      <a:pt x="6463" y="6993"/>
                    </a:cubicBezTo>
                    <a:cubicBezTo>
                      <a:pt x="6511" y="6993"/>
                      <a:pt x="6559" y="7041"/>
                      <a:pt x="6559" y="7090"/>
                    </a:cubicBezTo>
                    <a:cubicBezTo>
                      <a:pt x="6607" y="7138"/>
                      <a:pt x="6607" y="7138"/>
                      <a:pt x="6656" y="7186"/>
                    </a:cubicBezTo>
                    <a:cubicBezTo>
                      <a:pt x="7379" y="7909"/>
                      <a:pt x="7958" y="8729"/>
                      <a:pt x="8488" y="9597"/>
                    </a:cubicBezTo>
                    <a:cubicBezTo>
                      <a:pt x="8537" y="9694"/>
                      <a:pt x="8585" y="9790"/>
                      <a:pt x="8633" y="9887"/>
                    </a:cubicBezTo>
                    <a:cubicBezTo>
                      <a:pt x="8922" y="10369"/>
                      <a:pt x="9212" y="10803"/>
                      <a:pt x="9501" y="11285"/>
                    </a:cubicBezTo>
                    <a:cubicBezTo>
                      <a:pt x="10273" y="12636"/>
                      <a:pt x="11189" y="13890"/>
                      <a:pt x="12250" y="15047"/>
                    </a:cubicBezTo>
                    <a:cubicBezTo>
                      <a:pt x="12298" y="14999"/>
                      <a:pt x="12395" y="14951"/>
                      <a:pt x="12443" y="14854"/>
                    </a:cubicBezTo>
                    <a:cubicBezTo>
                      <a:pt x="11382" y="13697"/>
                      <a:pt x="10514" y="12443"/>
                      <a:pt x="9694" y="11141"/>
                    </a:cubicBezTo>
                    <a:cubicBezTo>
                      <a:pt x="8922" y="9790"/>
                      <a:pt x="8151" y="8440"/>
                      <a:pt x="7138" y="7282"/>
                    </a:cubicBezTo>
                    <a:cubicBezTo>
                      <a:pt x="7041" y="7186"/>
                      <a:pt x="6945" y="7090"/>
                      <a:pt x="6849" y="6945"/>
                    </a:cubicBezTo>
                    <a:lnTo>
                      <a:pt x="6656" y="6800"/>
                    </a:lnTo>
                    <a:cubicBezTo>
                      <a:pt x="5691" y="5836"/>
                      <a:pt x="4630" y="4968"/>
                      <a:pt x="3617" y="4003"/>
                    </a:cubicBezTo>
                    <a:cubicBezTo>
                      <a:pt x="3521" y="3955"/>
                      <a:pt x="3473" y="3858"/>
                      <a:pt x="3376" y="3762"/>
                    </a:cubicBezTo>
                    <a:cubicBezTo>
                      <a:pt x="3183" y="3569"/>
                      <a:pt x="2942" y="3376"/>
                      <a:pt x="2749" y="3135"/>
                    </a:cubicBezTo>
                    <a:cubicBezTo>
                      <a:pt x="1833" y="2170"/>
                      <a:pt x="1013" y="1061"/>
                      <a:pt x="193" y="0"/>
                    </a:cubicBezTo>
                    <a:close/>
                  </a:path>
                </a:pathLst>
              </a:custGeom>
              <a:solidFill>
                <a:srgbClr val="F4B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rot="5400000" flipH="1">
                <a:off x="4195670" y="-69125"/>
                <a:ext cx="87995" cy="214439"/>
              </a:xfrm>
              <a:custGeom>
                <a:avLst/>
                <a:gdLst/>
                <a:ahLst/>
                <a:cxnLst/>
                <a:rect l="l" t="t" r="r" b="b"/>
                <a:pathLst>
                  <a:path w="2220" h="5410" extrusionOk="0">
                    <a:moveTo>
                      <a:pt x="2160" y="1"/>
                    </a:moveTo>
                    <a:cubicBezTo>
                      <a:pt x="2114" y="1"/>
                      <a:pt x="2054" y="29"/>
                      <a:pt x="2026" y="56"/>
                    </a:cubicBezTo>
                    <a:cubicBezTo>
                      <a:pt x="1978" y="105"/>
                      <a:pt x="1978" y="105"/>
                      <a:pt x="1978" y="153"/>
                    </a:cubicBezTo>
                    <a:cubicBezTo>
                      <a:pt x="1882" y="1262"/>
                      <a:pt x="1496" y="2420"/>
                      <a:pt x="869" y="3625"/>
                    </a:cubicBezTo>
                    <a:cubicBezTo>
                      <a:pt x="579" y="4204"/>
                      <a:pt x="242" y="4735"/>
                      <a:pt x="1" y="5265"/>
                    </a:cubicBezTo>
                    <a:lnTo>
                      <a:pt x="1" y="5313"/>
                    </a:lnTo>
                    <a:cubicBezTo>
                      <a:pt x="49" y="5313"/>
                      <a:pt x="97" y="5361"/>
                      <a:pt x="145" y="5410"/>
                    </a:cubicBezTo>
                    <a:cubicBezTo>
                      <a:pt x="435" y="4735"/>
                      <a:pt x="869" y="4011"/>
                      <a:pt x="1206" y="3384"/>
                    </a:cubicBezTo>
                    <a:cubicBezTo>
                      <a:pt x="1737" y="2323"/>
                      <a:pt x="2026" y="1310"/>
                      <a:pt x="2171" y="346"/>
                    </a:cubicBezTo>
                    <a:lnTo>
                      <a:pt x="2219" y="56"/>
                    </a:lnTo>
                    <a:cubicBezTo>
                      <a:pt x="2219" y="16"/>
                      <a:pt x="2193" y="1"/>
                      <a:pt x="2160" y="1"/>
                    </a:cubicBezTo>
                    <a:close/>
                  </a:path>
                </a:pathLst>
              </a:custGeom>
              <a:solidFill>
                <a:srgbClr val="F4B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rot="5400000" flipH="1">
                <a:off x="4318726" y="-52854"/>
                <a:ext cx="238974" cy="23228"/>
              </a:xfrm>
              <a:custGeom>
                <a:avLst/>
                <a:gdLst/>
                <a:ahLst/>
                <a:cxnLst/>
                <a:rect l="l" t="t" r="r" b="b"/>
                <a:pathLst>
                  <a:path w="6029" h="586" extrusionOk="0">
                    <a:moveTo>
                      <a:pt x="193" y="1"/>
                    </a:moveTo>
                    <a:cubicBezTo>
                      <a:pt x="145" y="1"/>
                      <a:pt x="0" y="49"/>
                      <a:pt x="0" y="146"/>
                    </a:cubicBezTo>
                    <a:cubicBezTo>
                      <a:pt x="0" y="194"/>
                      <a:pt x="0" y="194"/>
                      <a:pt x="97" y="194"/>
                    </a:cubicBezTo>
                    <a:cubicBezTo>
                      <a:pt x="241" y="242"/>
                      <a:pt x="434" y="290"/>
                      <a:pt x="579" y="338"/>
                    </a:cubicBezTo>
                    <a:cubicBezTo>
                      <a:pt x="965" y="483"/>
                      <a:pt x="1302" y="580"/>
                      <a:pt x="1736" y="580"/>
                    </a:cubicBezTo>
                    <a:cubicBezTo>
                      <a:pt x="1789" y="584"/>
                      <a:pt x="1841" y="586"/>
                      <a:pt x="1894" y="586"/>
                    </a:cubicBezTo>
                    <a:cubicBezTo>
                      <a:pt x="2428" y="586"/>
                      <a:pt x="2999" y="382"/>
                      <a:pt x="3569" y="338"/>
                    </a:cubicBezTo>
                    <a:cubicBezTo>
                      <a:pt x="3829" y="297"/>
                      <a:pt x="4081" y="280"/>
                      <a:pt x="4325" y="280"/>
                    </a:cubicBezTo>
                    <a:cubicBezTo>
                      <a:pt x="4942" y="280"/>
                      <a:pt x="5510" y="393"/>
                      <a:pt x="6029" y="531"/>
                    </a:cubicBezTo>
                    <a:cubicBezTo>
                      <a:pt x="5980" y="435"/>
                      <a:pt x="5932" y="338"/>
                      <a:pt x="5884" y="242"/>
                    </a:cubicBezTo>
                    <a:cubicBezTo>
                      <a:pt x="5450" y="134"/>
                      <a:pt x="4989" y="79"/>
                      <a:pt x="4500" y="79"/>
                    </a:cubicBezTo>
                    <a:cubicBezTo>
                      <a:pt x="4338" y="79"/>
                      <a:pt x="4172" y="85"/>
                      <a:pt x="4003" y="97"/>
                    </a:cubicBezTo>
                    <a:cubicBezTo>
                      <a:pt x="3376" y="97"/>
                      <a:pt x="2653" y="387"/>
                      <a:pt x="2026" y="387"/>
                    </a:cubicBezTo>
                    <a:cubicBezTo>
                      <a:pt x="1399" y="387"/>
                      <a:pt x="820" y="194"/>
                      <a:pt x="290" y="1"/>
                    </a:cubicBezTo>
                    <a:close/>
                  </a:path>
                </a:pathLst>
              </a:custGeom>
              <a:solidFill>
                <a:srgbClr val="F4B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rot="5400000" flipH="1">
                <a:off x="4309094" y="65941"/>
                <a:ext cx="137701" cy="215747"/>
              </a:xfrm>
              <a:custGeom>
                <a:avLst/>
                <a:gdLst/>
                <a:ahLst/>
                <a:cxnLst/>
                <a:rect l="l" t="t" r="r" b="b"/>
                <a:pathLst>
                  <a:path w="3474" h="5443" extrusionOk="0">
                    <a:moveTo>
                      <a:pt x="3375" y="1"/>
                    </a:moveTo>
                    <a:cubicBezTo>
                      <a:pt x="3304" y="1"/>
                      <a:pt x="3184" y="69"/>
                      <a:pt x="3184" y="137"/>
                    </a:cubicBezTo>
                    <a:cubicBezTo>
                      <a:pt x="3280" y="668"/>
                      <a:pt x="2701" y="1343"/>
                      <a:pt x="2267" y="1922"/>
                    </a:cubicBezTo>
                    <a:cubicBezTo>
                      <a:pt x="1833" y="2452"/>
                      <a:pt x="1399" y="2983"/>
                      <a:pt x="1013" y="3513"/>
                    </a:cubicBezTo>
                    <a:cubicBezTo>
                      <a:pt x="628" y="3995"/>
                      <a:pt x="290" y="4526"/>
                      <a:pt x="97" y="5056"/>
                    </a:cubicBezTo>
                    <a:cubicBezTo>
                      <a:pt x="49" y="5105"/>
                      <a:pt x="49" y="5201"/>
                      <a:pt x="1" y="5249"/>
                    </a:cubicBezTo>
                    <a:cubicBezTo>
                      <a:pt x="49" y="5346"/>
                      <a:pt x="97" y="5394"/>
                      <a:pt x="194" y="5442"/>
                    </a:cubicBezTo>
                    <a:cubicBezTo>
                      <a:pt x="242" y="5298"/>
                      <a:pt x="290" y="5105"/>
                      <a:pt x="338" y="4960"/>
                    </a:cubicBezTo>
                    <a:cubicBezTo>
                      <a:pt x="628" y="4381"/>
                      <a:pt x="1013" y="3803"/>
                      <a:pt x="1447" y="3224"/>
                    </a:cubicBezTo>
                    <a:cubicBezTo>
                      <a:pt x="1882" y="2645"/>
                      <a:pt x="2364" y="2115"/>
                      <a:pt x="2750" y="1536"/>
                    </a:cubicBezTo>
                    <a:cubicBezTo>
                      <a:pt x="3087" y="1150"/>
                      <a:pt x="3377" y="716"/>
                      <a:pt x="3425" y="378"/>
                    </a:cubicBezTo>
                    <a:cubicBezTo>
                      <a:pt x="3473" y="234"/>
                      <a:pt x="3473" y="137"/>
                      <a:pt x="3425" y="41"/>
                    </a:cubicBezTo>
                    <a:cubicBezTo>
                      <a:pt x="3425" y="13"/>
                      <a:pt x="3404" y="1"/>
                      <a:pt x="3375" y="1"/>
                    </a:cubicBezTo>
                    <a:close/>
                  </a:path>
                </a:pathLst>
              </a:custGeom>
              <a:solidFill>
                <a:srgbClr val="F4B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rot="5400000" flipH="1">
                <a:off x="4479596" y="57954"/>
                <a:ext cx="240520" cy="70793"/>
              </a:xfrm>
              <a:custGeom>
                <a:avLst/>
                <a:gdLst/>
                <a:ahLst/>
                <a:cxnLst/>
                <a:rect l="l" t="t" r="r" b="b"/>
                <a:pathLst>
                  <a:path w="6068" h="1786" extrusionOk="0">
                    <a:moveTo>
                      <a:pt x="5875" y="1"/>
                    </a:moveTo>
                    <a:cubicBezTo>
                      <a:pt x="5344" y="145"/>
                      <a:pt x="4766" y="290"/>
                      <a:pt x="4139" y="531"/>
                    </a:cubicBezTo>
                    <a:cubicBezTo>
                      <a:pt x="3415" y="821"/>
                      <a:pt x="2644" y="1206"/>
                      <a:pt x="1872" y="1448"/>
                    </a:cubicBezTo>
                    <a:cubicBezTo>
                      <a:pt x="1534" y="1544"/>
                      <a:pt x="1149" y="1592"/>
                      <a:pt x="811" y="1592"/>
                    </a:cubicBezTo>
                    <a:cubicBezTo>
                      <a:pt x="657" y="1592"/>
                      <a:pt x="533" y="1531"/>
                      <a:pt x="366" y="1531"/>
                    </a:cubicBezTo>
                    <a:cubicBezTo>
                      <a:pt x="325" y="1531"/>
                      <a:pt x="280" y="1534"/>
                      <a:pt x="232" y="1544"/>
                    </a:cubicBezTo>
                    <a:cubicBezTo>
                      <a:pt x="232" y="1528"/>
                      <a:pt x="227" y="1523"/>
                      <a:pt x="220" y="1523"/>
                    </a:cubicBezTo>
                    <a:cubicBezTo>
                      <a:pt x="205" y="1523"/>
                      <a:pt x="184" y="1544"/>
                      <a:pt x="184" y="1544"/>
                    </a:cubicBezTo>
                    <a:cubicBezTo>
                      <a:pt x="52" y="1544"/>
                      <a:pt x="1" y="1743"/>
                      <a:pt x="101" y="1743"/>
                    </a:cubicBezTo>
                    <a:cubicBezTo>
                      <a:pt x="111" y="1743"/>
                      <a:pt x="123" y="1741"/>
                      <a:pt x="136" y="1737"/>
                    </a:cubicBezTo>
                    <a:cubicBezTo>
                      <a:pt x="178" y="1723"/>
                      <a:pt x="216" y="1717"/>
                      <a:pt x="252" y="1717"/>
                    </a:cubicBezTo>
                    <a:cubicBezTo>
                      <a:pt x="337" y="1717"/>
                      <a:pt x="405" y="1751"/>
                      <a:pt x="473" y="1785"/>
                    </a:cubicBezTo>
                    <a:lnTo>
                      <a:pt x="907" y="1785"/>
                    </a:lnTo>
                    <a:cubicBezTo>
                      <a:pt x="1149" y="1785"/>
                      <a:pt x="1438" y="1737"/>
                      <a:pt x="1775" y="1689"/>
                    </a:cubicBezTo>
                    <a:cubicBezTo>
                      <a:pt x="2451" y="1496"/>
                      <a:pt x="3126" y="1158"/>
                      <a:pt x="3849" y="869"/>
                    </a:cubicBezTo>
                    <a:cubicBezTo>
                      <a:pt x="4573" y="531"/>
                      <a:pt x="5344" y="338"/>
                      <a:pt x="6068" y="145"/>
                    </a:cubicBezTo>
                    <a:cubicBezTo>
                      <a:pt x="6019" y="97"/>
                      <a:pt x="5923" y="49"/>
                      <a:pt x="5875" y="1"/>
                    </a:cubicBezTo>
                    <a:close/>
                  </a:path>
                </a:pathLst>
              </a:custGeom>
              <a:solidFill>
                <a:srgbClr val="F4B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5"/>
            <p:cNvGrpSpPr/>
            <p:nvPr/>
          </p:nvGrpSpPr>
          <p:grpSpPr>
            <a:xfrm>
              <a:off x="5670546" y="867711"/>
              <a:ext cx="924901" cy="487502"/>
              <a:chOff x="5530321" y="85861"/>
              <a:chExt cx="924901" cy="487502"/>
            </a:xfrm>
          </p:grpSpPr>
          <p:sp>
            <p:nvSpPr>
              <p:cNvPr id="255" name="Google Shape;255;p15"/>
              <p:cNvSpPr/>
              <p:nvPr/>
            </p:nvSpPr>
            <p:spPr>
              <a:xfrm rot="5400000" flipH="1">
                <a:off x="5749021" y="-132839"/>
                <a:ext cx="487502" cy="924901"/>
              </a:xfrm>
              <a:custGeom>
                <a:avLst/>
                <a:gdLst/>
                <a:ahLst/>
                <a:cxnLst/>
                <a:rect l="l" t="t" r="r" b="b"/>
                <a:pathLst>
                  <a:path w="12299" h="23334" extrusionOk="0">
                    <a:moveTo>
                      <a:pt x="9148" y="0"/>
                    </a:moveTo>
                    <a:cubicBezTo>
                      <a:pt x="7288" y="0"/>
                      <a:pt x="5029" y="2341"/>
                      <a:pt x="3280" y="5887"/>
                    </a:cubicBezTo>
                    <a:cubicBezTo>
                      <a:pt x="3231" y="6031"/>
                      <a:pt x="3183" y="6128"/>
                      <a:pt x="3135" y="6224"/>
                    </a:cubicBezTo>
                    <a:cubicBezTo>
                      <a:pt x="2556" y="7430"/>
                      <a:pt x="2026" y="8780"/>
                      <a:pt x="1640" y="10275"/>
                    </a:cubicBezTo>
                    <a:cubicBezTo>
                      <a:pt x="1351" y="11240"/>
                      <a:pt x="1109" y="12205"/>
                      <a:pt x="917" y="13121"/>
                    </a:cubicBezTo>
                    <a:cubicBezTo>
                      <a:pt x="917" y="13217"/>
                      <a:pt x="917" y="13314"/>
                      <a:pt x="868" y="13410"/>
                    </a:cubicBezTo>
                    <a:cubicBezTo>
                      <a:pt x="0" y="18474"/>
                      <a:pt x="820" y="22574"/>
                      <a:pt x="2990" y="23249"/>
                    </a:cubicBezTo>
                    <a:cubicBezTo>
                      <a:pt x="3183" y="23297"/>
                      <a:pt x="3328" y="23297"/>
                      <a:pt x="3521" y="23297"/>
                    </a:cubicBezTo>
                    <a:cubicBezTo>
                      <a:pt x="3569" y="23321"/>
                      <a:pt x="3617" y="23333"/>
                      <a:pt x="3666" y="23333"/>
                    </a:cubicBezTo>
                    <a:cubicBezTo>
                      <a:pt x="3714" y="23333"/>
                      <a:pt x="3762" y="23321"/>
                      <a:pt x="3810" y="23297"/>
                    </a:cubicBezTo>
                    <a:cubicBezTo>
                      <a:pt x="6318" y="23104"/>
                      <a:pt x="9501" y="18860"/>
                      <a:pt x="11189" y="13073"/>
                    </a:cubicBezTo>
                    <a:cubicBezTo>
                      <a:pt x="11286" y="12735"/>
                      <a:pt x="11382" y="12397"/>
                      <a:pt x="11430" y="12060"/>
                    </a:cubicBezTo>
                    <a:lnTo>
                      <a:pt x="11527" y="11770"/>
                    </a:lnTo>
                    <a:cubicBezTo>
                      <a:pt x="12057" y="9504"/>
                      <a:pt x="12298" y="7334"/>
                      <a:pt x="12250" y="5501"/>
                    </a:cubicBezTo>
                    <a:cubicBezTo>
                      <a:pt x="12250" y="5404"/>
                      <a:pt x="12250" y="5356"/>
                      <a:pt x="12250" y="5260"/>
                    </a:cubicBezTo>
                    <a:cubicBezTo>
                      <a:pt x="12105" y="2463"/>
                      <a:pt x="11237" y="533"/>
                      <a:pt x="9790" y="99"/>
                    </a:cubicBezTo>
                    <a:cubicBezTo>
                      <a:pt x="9694" y="51"/>
                      <a:pt x="9598" y="51"/>
                      <a:pt x="9549" y="3"/>
                    </a:cubicBezTo>
                    <a:lnTo>
                      <a:pt x="9260" y="3"/>
                    </a:lnTo>
                    <a:cubicBezTo>
                      <a:pt x="9223" y="1"/>
                      <a:pt x="9186" y="0"/>
                      <a:pt x="9148" y="0"/>
                    </a:cubicBezTo>
                    <a:close/>
                  </a:path>
                </a:pathLst>
              </a:custGeom>
              <a:solidFill>
                <a:srgbClr val="F4B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rot="5400000" flipH="1">
                <a:off x="5873958" y="-147347"/>
                <a:ext cx="239014" cy="923356"/>
              </a:xfrm>
              <a:custGeom>
                <a:avLst/>
                <a:gdLst/>
                <a:ahLst/>
                <a:cxnLst/>
                <a:rect l="l" t="t" r="r" b="b"/>
                <a:pathLst>
                  <a:path w="6030" h="23295" extrusionOk="0">
                    <a:moveTo>
                      <a:pt x="5740" y="1"/>
                    </a:moveTo>
                    <a:cubicBezTo>
                      <a:pt x="5354" y="1882"/>
                      <a:pt x="4824" y="3714"/>
                      <a:pt x="4148" y="5547"/>
                    </a:cubicBezTo>
                    <a:cubicBezTo>
                      <a:pt x="3473" y="7332"/>
                      <a:pt x="2750" y="9116"/>
                      <a:pt x="2364" y="10997"/>
                    </a:cubicBezTo>
                    <a:cubicBezTo>
                      <a:pt x="2316" y="11190"/>
                      <a:pt x="2268" y="11383"/>
                      <a:pt x="2268" y="11576"/>
                    </a:cubicBezTo>
                    <a:cubicBezTo>
                      <a:pt x="2219" y="11624"/>
                      <a:pt x="2219" y="11720"/>
                      <a:pt x="2219" y="11817"/>
                    </a:cubicBezTo>
                    <a:cubicBezTo>
                      <a:pt x="1930" y="13505"/>
                      <a:pt x="1785" y="15193"/>
                      <a:pt x="1496" y="16881"/>
                    </a:cubicBezTo>
                    <a:cubicBezTo>
                      <a:pt x="1496" y="17025"/>
                      <a:pt x="1448" y="17170"/>
                      <a:pt x="1448" y="17315"/>
                    </a:cubicBezTo>
                    <a:cubicBezTo>
                      <a:pt x="1351" y="17652"/>
                      <a:pt x="1303" y="18038"/>
                      <a:pt x="1255" y="18376"/>
                    </a:cubicBezTo>
                    <a:cubicBezTo>
                      <a:pt x="917" y="20064"/>
                      <a:pt x="483" y="21703"/>
                      <a:pt x="1" y="23295"/>
                    </a:cubicBezTo>
                    <a:lnTo>
                      <a:pt x="290" y="23295"/>
                    </a:lnTo>
                    <a:cubicBezTo>
                      <a:pt x="724" y="21703"/>
                      <a:pt x="1158" y="20112"/>
                      <a:pt x="1496" y="18472"/>
                    </a:cubicBezTo>
                    <a:cubicBezTo>
                      <a:pt x="1834" y="16784"/>
                      <a:pt x="1978" y="15048"/>
                      <a:pt x="2219" y="13360"/>
                    </a:cubicBezTo>
                    <a:cubicBezTo>
                      <a:pt x="2219" y="13215"/>
                      <a:pt x="2268" y="13071"/>
                      <a:pt x="2268" y="12926"/>
                    </a:cubicBezTo>
                    <a:cubicBezTo>
                      <a:pt x="2316" y="12588"/>
                      <a:pt x="2364" y="12251"/>
                      <a:pt x="2460" y="11913"/>
                    </a:cubicBezTo>
                    <a:cubicBezTo>
                      <a:pt x="2460" y="11817"/>
                      <a:pt x="2460" y="11768"/>
                      <a:pt x="2460" y="11672"/>
                    </a:cubicBezTo>
                    <a:cubicBezTo>
                      <a:pt x="2460" y="11672"/>
                      <a:pt x="2509" y="11624"/>
                      <a:pt x="2509" y="11576"/>
                    </a:cubicBezTo>
                    <a:cubicBezTo>
                      <a:pt x="2750" y="10322"/>
                      <a:pt x="3136" y="9068"/>
                      <a:pt x="3521" y="7910"/>
                    </a:cubicBezTo>
                    <a:cubicBezTo>
                      <a:pt x="3570" y="7766"/>
                      <a:pt x="3618" y="7621"/>
                      <a:pt x="3666" y="7524"/>
                    </a:cubicBezTo>
                    <a:cubicBezTo>
                      <a:pt x="3907" y="6897"/>
                      <a:pt x="4148" y="6271"/>
                      <a:pt x="4390" y="5595"/>
                    </a:cubicBezTo>
                    <a:cubicBezTo>
                      <a:pt x="5065" y="3763"/>
                      <a:pt x="5595" y="1930"/>
                      <a:pt x="6029" y="1"/>
                    </a:cubicBezTo>
                    <a:close/>
                  </a:path>
                </a:pathLst>
              </a:custGeom>
              <a:solidFill>
                <a:srgbClr val="E29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rot="5400000" flipH="1">
                <a:off x="6087088" y="142244"/>
                <a:ext cx="214161" cy="105198"/>
              </a:xfrm>
              <a:custGeom>
                <a:avLst/>
                <a:gdLst/>
                <a:ahLst/>
                <a:cxnLst/>
                <a:rect l="l" t="t" r="r" b="b"/>
                <a:pathLst>
                  <a:path w="5403" h="2654" extrusionOk="0">
                    <a:moveTo>
                      <a:pt x="5402" y="1"/>
                    </a:moveTo>
                    <a:cubicBezTo>
                      <a:pt x="4727" y="290"/>
                      <a:pt x="3955" y="483"/>
                      <a:pt x="3280" y="676"/>
                    </a:cubicBezTo>
                    <a:cubicBezTo>
                      <a:pt x="2171" y="1062"/>
                      <a:pt x="1158" y="1592"/>
                      <a:pt x="338" y="2267"/>
                    </a:cubicBezTo>
                    <a:cubicBezTo>
                      <a:pt x="242" y="2316"/>
                      <a:pt x="193" y="2412"/>
                      <a:pt x="97" y="2460"/>
                    </a:cubicBezTo>
                    <a:cubicBezTo>
                      <a:pt x="1" y="2509"/>
                      <a:pt x="97" y="2653"/>
                      <a:pt x="193" y="2653"/>
                    </a:cubicBezTo>
                    <a:cubicBezTo>
                      <a:pt x="242" y="2653"/>
                      <a:pt x="290" y="2653"/>
                      <a:pt x="290" y="2605"/>
                    </a:cubicBezTo>
                    <a:cubicBezTo>
                      <a:pt x="1254" y="1833"/>
                      <a:pt x="2364" y="1206"/>
                      <a:pt x="3666" y="772"/>
                    </a:cubicBezTo>
                    <a:cubicBezTo>
                      <a:pt x="4245" y="628"/>
                      <a:pt x="4823" y="483"/>
                      <a:pt x="5402" y="242"/>
                    </a:cubicBezTo>
                    <a:cubicBezTo>
                      <a:pt x="5402" y="145"/>
                      <a:pt x="5402" y="97"/>
                      <a:pt x="5402" y="1"/>
                    </a:cubicBezTo>
                    <a:close/>
                  </a:path>
                </a:pathLst>
              </a:custGeom>
              <a:solidFill>
                <a:srgbClr val="E29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rot="5400000" flipH="1">
                <a:off x="6049214" y="276398"/>
                <a:ext cx="114711" cy="230690"/>
              </a:xfrm>
              <a:custGeom>
                <a:avLst/>
                <a:gdLst/>
                <a:ahLst/>
                <a:cxnLst/>
                <a:rect l="l" t="t" r="r" b="b"/>
                <a:pathLst>
                  <a:path w="2894" h="5820" extrusionOk="0">
                    <a:moveTo>
                      <a:pt x="145" y="1"/>
                    </a:moveTo>
                    <a:cubicBezTo>
                      <a:pt x="96" y="145"/>
                      <a:pt x="48" y="242"/>
                      <a:pt x="0" y="338"/>
                    </a:cubicBezTo>
                    <a:cubicBezTo>
                      <a:pt x="193" y="965"/>
                      <a:pt x="434" y="1640"/>
                      <a:pt x="820" y="2219"/>
                    </a:cubicBezTo>
                    <a:cubicBezTo>
                      <a:pt x="1158" y="2750"/>
                      <a:pt x="1736" y="3184"/>
                      <a:pt x="2026" y="3762"/>
                    </a:cubicBezTo>
                    <a:cubicBezTo>
                      <a:pt x="2363" y="4341"/>
                      <a:pt x="2460" y="5065"/>
                      <a:pt x="2653" y="5692"/>
                    </a:cubicBezTo>
                    <a:cubicBezTo>
                      <a:pt x="2653" y="5692"/>
                      <a:pt x="2653" y="5740"/>
                      <a:pt x="2653" y="5740"/>
                    </a:cubicBezTo>
                    <a:cubicBezTo>
                      <a:pt x="2653" y="5796"/>
                      <a:pt x="2702" y="5820"/>
                      <a:pt x="2753" y="5820"/>
                    </a:cubicBezTo>
                    <a:cubicBezTo>
                      <a:pt x="2789" y="5820"/>
                      <a:pt x="2825" y="5808"/>
                      <a:pt x="2845" y="5788"/>
                    </a:cubicBezTo>
                    <a:cubicBezTo>
                      <a:pt x="2894" y="5788"/>
                      <a:pt x="2894" y="5740"/>
                      <a:pt x="2894" y="5692"/>
                    </a:cubicBezTo>
                    <a:cubicBezTo>
                      <a:pt x="2845" y="5499"/>
                      <a:pt x="2797" y="5306"/>
                      <a:pt x="2749" y="5113"/>
                    </a:cubicBezTo>
                    <a:cubicBezTo>
                      <a:pt x="2653" y="4679"/>
                      <a:pt x="2556" y="4245"/>
                      <a:pt x="2363" y="3859"/>
                    </a:cubicBezTo>
                    <a:cubicBezTo>
                      <a:pt x="2122" y="3328"/>
                      <a:pt x="1592" y="2894"/>
                      <a:pt x="1206" y="2412"/>
                    </a:cubicBezTo>
                    <a:cubicBezTo>
                      <a:pt x="675" y="1689"/>
                      <a:pt x="338" y="821"/>
                      <a:pt x="145" y="1"/>
                    </a:cubicBezTo>
                    <a:close/>
                  </a:path>
                </a:pathLst>
              </a:custGeom>
              <a:solidFill>
                <a:srgbClr val="E29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rot="5400000" flipH="1">
                <a:off x="5836497" y="204277"/>
                <a:ext cx="240005" cy="64371"/>
              </a:xfrm>
              <a:custGeom>
                <a:avLst/>
                <a:gdLst/>
                <a:ahLst/>
                <a:cxnLst/>
                <a:rect l="l" t="t" r="r" b="b"/>
                <a:pathLst>
                  <a:path w="6055" h="1624" extrusionOk="0">
                    <a:moveTo>
                      <a:pt x="6055" y="0"/>
                    </a:moveTo>
                    <a:cubicBezTo>
                      <a:pt x="5862" y="97"/>
                      <a:pt x="5717" y="193"/>
                      <a:pt x="5524" y="242"/>
                    </a:cubicBezTo>
                    <a:cubicBezTo>
                      <a:pt x="4945" y="483"/>
                      <a:pt x="4270" y="579"/>
                      <a:pt x="3595" y="676"/>
                    </a:cubicBezTo>
                    <a:cubicBezTo>
                      <a:pt x="2968" y="724"/>
                      <a:pt x="2293" y="724"/>
                      <a:pt x="1618" y="820"/>
                    </a:cubicBezTo>
                    <a:cubicBezTo>
                      <a:pt x="1135" y="869"/>
                      <a:pt x="653" y="917"/>
                      <a:pt x="316" y="1158"/>
                    </a:cubicBezTo>
                    <a:cubicBezTo>
                      <a:pt x="219" y="1254"/>
                      <a:pt x="123" y="1351"/>
                      <a:pt x="74" y="1447"/>
                    </a:cubicBezTo>
                    <a:cubicBezTo>
                      <a:pt x="0" y="1521"/>
                      <a:pt x="97" y="1624"/>
                      <a:pt x="189" y="1624"/>
                    </a:cubicBezTo>
                    <a:cubicBezTo>
                      <a:pt x="217" y="1624"/>
                      <a:pt x="245" y="1614"/>
                      <a:pt x="267" y="1592"/>
                    </a:cubicBezTo>
                    <a:cubicBezTo>
                      <a:pt x="653" y="1013"/>
                      <a:pt x="1473" y="1013"/>
                      <a:pt x="2196" y="965"/>
                    </a:cubicBezTo>
                    <a:cubicBezTo>
                      <a:pt x="2823" y="917"/>
                      <a:pt x="3450" y="917"/>
                      <a:pt x="4077" y="820"/>
                    </a:cubicBezTo>
                    <a:cubicBezTo>
                      <a:pt x="4656" y="772"/>
                      <a:pt x="5235" y="627"/>
                      <a:pt x="5765" y="386"/>
                    </a:cubicBezTo>
                    <a:cubicBezTo>
                      <a:pt x="5814" y="338"/>
                      <a:pt x="5910" y="338"/>
                      <a:pt x="5958" y="290"/>
                    </a:cubicBezTo>
                    <a:lnTo>
                      <a:pt x="6055" y="0"/>
                    </a:lnTo>
                    <a:close/>
                  </a:path>
                </a:pathLst>
              </a:custGeom>
              <a:solidFill>
                <a:srgbClr val="E29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15"/>
            <p:cNvSpPr/>
            <p:nvPr/>
          </p:nvSpPr>
          <p:spPr>
            <a:xfrm rot="5400000" flipH="1">
              <a:off x="5764812" y="366693"/>
              <a:ext cx="171194" cy="169530"/>
            </a:xfrm>
            <a:custGeom>
              <a:avLst/>
              <a:gdLst/>
              <a:ahLst/>
              <a:cxnLst/>
              <a:rect l="l" t="t" r="r" b="b"/>
              <a:pathLst>
                <a:path w="4319" h="4277" extrusionOk="0">
                  <a:moveTo>
                    <a:pt x="49" y="1"/>
                  </a:moveTo>
                  <a:cubicBezTo>
                    <a:pt x="1" y="97"/>
                    <a:pt x="1" y="194"/>
                    <a:pt x="1" y="290"/>
                  </a:cubicBezTo>
                  <a:cubicBezTo>
                    <a:pt x="386" y="676"/>
                    <a:pt x="772" y="1062"/>
                    <a:pt x="1303" y="1399"/>
                  </a:cubicBezTo>
                  <a:cubicBezTo>
                    <a:pt x="1881" y="1834"/>
                    <a:pt x="2605" y="2219"/>
                    <a:pt x="3135" y="2750"/>
                  </a:cubicBezTo>
                  <a:cubicBezTo>
                    <a:pt x="3425" y="2991"/>
                    <a:pt x="3666" y="3280"/>
                    <a:pt x="3811" y="3618"/>
                  </a:cubicBezTo>
                  <a:cubicBezTo>
                    <a:pt x="3859" y="3811"/>
                    <a:pt x="3907" y="4004"/>
                    <a:pt x="4052" y="4197"/>
                  </a:cubicBezTo>
                  <a:cubicBezTo>
                    <a:pt x="4052" y="4197"/>
                    <a:pt x="4052" y="4245"/>
                    <a:pt x="4052" y="4245"/>
                  </a:cubicBezTo>
                  <a:cubicBezTo>
                    <a:pt x="4074" y="4267"/>
                    <a:pt x="4102" y="4277"/>
                    <a:pt x="4130" y="4277"/>
                  </a:cubicBezTo>
                  <a:cubicBezTo>
                    <a:pt x="4222" y="4277"/>
                    <a:pt x="4319" y="4174"/>
                    <a:pt x="4245" y="4100"/>
                  </a:cubicBezTo>
                  <a:cubicBezTo>
                    <a:pt x="4148" y="4004"/>
                    <a:pt x="4148" y="3859"/>
                    <a:pt x="4100" y="3763"/>
                  </a:cubicBezTo>
                  <a:cubicBezTo>
                    <a:pt x="4100" y="3714"/>
                    <a:pt x="4100" y="3714"/>
                    <a:pt x="4100" y="3666"/>
                  </a:cubicBezTo>
                  <a:cubicBezTo>
                    <a:pt x="4052" y="3570"/>
                    <a:pt x="4003" y="3473"/>
                    <a:pt x="3955" y="3377"/>
                  </a:cubicBezTo>
                  <a:cubicBezTo>
                    <a:pt x="3811" y="3136"/>
                    <a:pt x="3618" y="2895"/>
                    <a:pt x="3377" y="2702"/>
                  </a:cubicBezTo>
                  <a:cubicBezTo>
                    <a:pt x="2894" y="2219"/>
                    <a:pt x="2267" y="1834"/>
                    <a:pt x="1689" y="1448"/>
                  </a:cubicBezTo>
                  <a:cubicBezTo>
                    <a:pt x="1062" y="1014"/>
                    <a:pt x="531" y="531"/>
                    <a:pt x="49" y="1"/>
                  </a:cubicBezTo>
                  <a:close/>
                </a:path>
              </a:pathLst>
            </a:custGeom>
            <a:solidFill>
              <a:srgbClr val="E29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15"/>
            <p:cNvGrpSpPr/>
            <p:nvPr/>
          </p:nvGrpSpPr>
          <p:grpSpPr>
            <a:xfrm>
              <a:off x="3388284" y="-207575"/>
              <a:ext cx="442236" cy="1070569"/>
              <a:chOff x="4858734" y="-424550"/>
              <a:chExt cx="442236" cy="1070569"/>
            </a:xfrm>
          </p:grpSpPr>
          <p:sp>
            <p:nvSpPr>
              <p:cNvPr id="262" name="Google Shape;262;p15"/>
              <p:cNvSpPr/>
              <p:nvPr/>
            </p:nvSpPr>
            <p:spPr>
              <a:xfrm rot="5400000" flipH="1">
                <a:off x="4544567" y="-110383"/>
                <a:ext cx="1070569" cy="442236"/>
              </a:xfrm>
              <a:custGeom>
                <a:avLst/>
                <a:gdLst/>
                <a:ahLst/>
                <a:cxnLst/>
                <a:rect l="l" t="t" r="r" b="b"/>
                <a:pathLst>
                  <a:path w="27009" h="11157" extrusionOk="0">
                    <a:moveTo>
                      <a:pt x="14247" y="0"/>
                    </a:moveTo>
                    <a:cubicBezTo>
                      <a:pt x="13969" y="0"/>
                      <a:pt x="13689" y="4"/>
                      <a:pt x="13408" y="13"/>
                    </a:cubicBezTo>
                    <a:cubicBezTo>
                      <a:pt x="12299" y="13"/>
                      <a:pt x="11189" y="109"/>
                      <a:pt x="10128" y="254"/>
                    </a:cubicBezTo>
                    <a:lnTo>
                      <a:pt x="9839" y="254"/>
                    </a:lnTo>
                    <a:cubicBezTo>
                      <a:pt x="4148" y="1025"/>
                      <a:pt x="1" y="3244"/>
                      <a:pt x="49" y="5800"/>
                    </a:cubicBezTo>
                    <a:cubicBezTo>
                      <a:pt x="49" y="5993"/>
                      <a:pt x="49" y="6186"/>
                      <a:pt x="145" y="6379"/>
                    </a:cubicBezTo>
                    <a:cubicBezTo>
                      <a:pt x="145" y="6475"/>
                      <a:pt x="194" y="6571"/>
                      <a:pt x="194" y="6668"/>
                    </a:cubicBezTo>
                    <a:cubicBezTo>
                      <a:pt x="1276" y="9257"/>
                      <a:pt x="6631" y="11157"/>
                      <a:pt x="13120" y="11157"/>
                    </a:cubicBezTo>
                    <a:cubicBezTo>
                      <a:pt x="13280" y="11157"/>
                      <a:pt x="13440" y="11155"/>
                      <a:pt x="13601" y="11153"/>
                    </a:cubicBezTo>
                    <a:lnTo>
                      <a:pt x="13601" y="11105"/>
                    </a:lnTo>
                    <a:cubicBezTo>
                      <a:pt x="13987" y="11105"/>
                      <a:pt x="14372" y="11105"/>
                      <a:pt x="14758" y="11057"/>
                    </a:cubicBezTo>
                    <a:lnTo>
                      <a:pt x="15096" y="11057"/>
                    </a:lnTo>
                    <a:cubicBezTo>
                      <a:pt x="17748" y="10912"/>
                      <a:pt x="20112" y="10430"/>
                      <a:pt x="22041" y="9755"/>
                    </a:cubicBezTo>
                    <a:cubicBezTo>
                      <a:pt x="22137" y="9706"/>
                      <a:pt x="22234" y="9706"/>
                      <a:pt x="22282" y="9658"/>
                    </a:cubicBezTo>
                    <a:cubicBezTo>
                      <a:pt x="25175" y="8597"/>
                      <a:pt x="27008" y="7006"/>
                      <a:pt x="27008" y="5318"/>
                    </a:cubicBezTo>
                    <a:cubicBezTo>
                      <a:pt x="27008" y="5221"/>
                      <a:pt x="27008" y="5125"/>
                      <a:pt x="26960" y="5028"/>
                    </a:cubicBezTo>
                    <a:cubicBezTo>
                      <a:pt x="26960" y="4932"/>
                      <a:pt x="26912" y="4835"/>
                      <a:pt x="26912" y="4739"/>
                    </a:cubicBezTo>
                    <a:cubicBezTo>
                      <a:pt x="26333" y="2665"/>
                      <a:pt x="23102" y="1025"/>
                      <a:pt x="18616" y="350"/>
                    </a:cubicBezTo>
                    <a:cubicBezTo>
                      <a:pt x="18472" y="302"/>
                      <a:pt x="18327" y="302"/>
                      <a:pt x="18231" y="302"/>
                    </a:cubicBezTo>
                    <a:cubicBezTo>
                      <a:pt x="16985" y="101"/>
                      <a:pt x="15638" y="0"/>
                      <a:pt x="14247" y="0"/>
                    </a:cubicBezTo>
                    <a:close/>
                  </a:path>
                </a:pathLst>
              </a:custGeom>
              <a:solidFill>
                <a:srgbClr val="F4B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rot="5400000" flipH="1">
                <a:off x="4544348" y="69710"/>
                <a:ext cx="1062880" cy="78244"/>
              </a:xfrm>
              <a:custGeom>
                <a:avLst/>
                <a:gdLst/>
                <a:ahLst/>
                <a:cxnLst/>
                <a:rect l="l" t="t" r="r" b="b"/>
                <a:pathLst>
                  <a:path w="26815" h="1974" extrusionOk="0">
                    <a:moveTo>
                      <a:pt x="16123" y="0"/>
                    </a:moveTo>
                    <a:cubicBezTo>
                      <a:pt x="15383" y="0"/>
                      <a:pt x="14639" y="26"/>
                      <a:pt x="13890" y="93"/>
                    </a:cubicBezTo>
                    <a:cubicBezTo>
                      <a:pt x="13697" y="93"/>
                      <a:pt x="13456" y="141"/>
                      <a:pt x="13263" y="141"/>
                    </a:cubicBezTo>
                    <a:cubicBezTo>
                      <a:pt x="13166" y="190"/>
                      <a:pt x="13070" y="190"/>
                      <a:pt x="12974" y="190"/>
                    </a:cubicBezTo>
                    <a:cubicBezTo>
                      <a:pt x="11093" y="479"/>
                      <a:pt x="9212" y="865"/>
                      <a:pt x="7331" y="1154"/>
                    </a:cubicBezTo>
                    <a:cubicBezTo>
                      <a:pt x="7186" y="1154"/>
                      <a:pt x="7042" y="1202"/>
                      <a:pt x="6849" y="1202"/>
                    </a:cubicBezTo>
                    <a:cubicBezTo>
                      <a:pt x="6463" y="1299"/>
                      <a:pt x="6029" y="1347"/>
                      <a:pt x="5643" y="1395"/>
                    </a:cubicBezTo>
                    <a:cubicBezTo>
                      <a:pt x="3762" y="1588"/>
                      <a:pt x="1881" y="1636"/>
                      <a:pt x="0" y="1685"/>
                    </a:cubicBezTo>
                    <a:cubicBezTo>
                      <a:pt x="0" y="1781"/>
                      <a:pt x="49" y="1877"/>
                      <a:pt x="49" y="1974"/>
                    </a:cubicBezTo>
                    <a:cubicBezTo>
                      <a:pt x="1929" y="1926"/>
                      <a:pt x="3762" y="1829"/>
                      <a:pt x="5643" y="1636"/>
                    </a:cubicBezTo>
                    <a:cubicBezTo>
                      <a:pt x="7524" y="1443"/>
                      <a:pt x="9405" y="1058"/>
                      <a:pt x="11334" y="720"/>
                    </a:cubicBezTo>
                    <a:cubicBezTo>
                      <a:pt x="11478" y="720"/>
                      <a:pt x="11623" y="672"/>
                      <a:pt x="11768" y="672"/>
                    </a:cubicBezTo>
                    <a:cubicBezTo>
                      <a:pt x="12202" y="575"/>
                      <a:pt x="12588" y="527"/>
                      <a:pt x="12974" y="479"/>
                    </a:cubicBezTo>
                    <a:cubicBezTo>
                      <a:pt x="13022" y="479"/>
                      <a:pt x="13118" y="479"/>
                      <a:pt x="13166" y="431"/>
                    </a:cubicBezTo>
                    <a:lnTo>
                      <a:pt x="13311" y="431"/>
                    </a:lnTo>
                    <a:cubicBezTo>
                      <a:pt x="14228" y="339"/>
                      <a:pt x="15126" y="305"/>
                      <a:pt x="16029" y="305"/>
                    </a:cubicBezTo>
                    <a:cubicBezTo>
                      <a:pt x="16551" y="305"/>
                      <a:pt x="17074" y="317"/>
                      <a:pt x="17603" y="334"/>
                    </a:cubicBezTo>
                    <a:lnTo>
                      <a:pt x="18037" y="334"/>
                    </a:lnTo>
                    <a:cubicBezTo>
                      <a:pt x="18809" y="382"/>
                      <a:pt x="19532" y="431"/>
                      <a:pt x="20304" y="431"/>
                    </a:cubicBezTo>
                    <a:cubicBezTo>
                      <a:pt x="21160" y="488"/>
                      <a:pt x="22016" y="515"/>
                      <a:pt x="22872" y="515"/>
                    </a:cubicBezTo>
                    <a:cubicBezTo>
                      <a:pt x="24186" y="515"/>
                      <a:pt x="25501" y="451"/>
                      <a:pt x="26815" y="334"/>
                    </a:cubicBezTo>
                    <a:cubicBezTo>
                      <a:pt x="26815" y="238"/>
                      <a:pt x="26767" y="141"/>
                      <a:pt x="26767" y="45"/>
                    </a:cubicBezTo>
                    <a:cubicBezTo>
                      <a:pt x="25320" y="173"/>
                      <a:pt x="23894" y="238"/>
                      <a:pt x="22462" y="238"/>
                    </a:cubicBezTo>
                    <a:cubicBezTo>
                      <a:pt x="21746" y="238"/>
                      <a:pt x="21028" y="222"/>
                      <a:pt x="20304" y="190"/>
                    </a:cubicBezTo>
                    <a:cubicBezTo>
                      <a:pt x="18915" y="95"/>
                      <a:pt x="17526" y="0"/>
                      <a:pt x="16123" y="0"/>
                    </a:cubicBezTo>
                    <a:close/>
                  </a:path>
                </a:pathLst>
              </a:custGeom>
              <a:solidFill>
                <a:srgbClr val="E29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rot="5400000" flipH="1">
                <a:off x="4920904" y="-243789"/>
                <a:ext cx="181183" cy="194382"/>
              </a:xfrm>
              <a:custGeom>
                <a:avLst/>
                <a:gdLst/>
                <a:ahLst/>
                <a:cxnLst/>
                <a:rect l="l" t="t" r="r" b="b"/>
                <a:pathLst>
                  <a:path w="4571" h="4904" extrusionOk="0">
                    <a:moveTo>
                      <a:pt x="117" y="1"/>
                    </a:moveTo>
                    <a:cubicBezTo>
                      <a:pt x="49" y="1"/>
                      <a:pt x="0" y="103"/>
                      <a:pt x="37" y="177"/>
                    </a:cubicBezTo>
                    <a:cubicBezTo>
                      <a:pt x="37" y="225"/>
                      <a:pt x="37" y="225"/>
                      <a:pt x="86" y="274"/>
                    </a:cubicBezTo>
                    <a:cubicBezTo>
                      <a:pt x="1243" y="997"/>
                      <a:pt x="2304" y="2010"/>
                      <a:pt x="3124" y="3216"/>
                    </a:cubicBezTo>
                    <a:cubicBezTo>
                      <a:pt x="3510" y="3794"/>
                      <a:pt x="3896" y="4373"/>
                      <a:pt x="4330" y="4904"/>
                    </a:cubicBezTo>
                    <a:cubicBezTo>
                      <a:pt x="4426" y="4904"/>
                      <a:pt x="4523" y="4855"/>
                      <a:pt x="4571" y="4807"/>
                    </a:cubicBezTo>
                    <a:cubicBezTo>
                      <a:pt x="4040" y="4228"/>
                      <a:pt x="3606" y="3457"/>
                      <a:pt x="3124" y="2782"/>
                    </a:cubicBezTo>
                    <a:cubicBezTo>
                      <a:pt x="2352" y="1720"/>
                      <a:pt x="1484" y="852"/>
                      <a:pt x="471" y="177"/>
                    </a:cubicBezTo>
                    <a:lnTo>
                      <a:pt x="182" y="33"/>
                    </a:lnTo>
                    <a:cubicBezTo>
                      <a:pt x="160" y="10"/>
                      <a:pt x="137" y="1"/>
                      <a:pt x="117" y="1"/>
                    </a:cubicBezTo>
                    <a:close/>
                  </a:path>
                </a:pathLst>
              </a:custGeom>
              <a:solidFill>
                <a:srgbClr val="E29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rot="5400000" flipH="1">
                <a:off x="5085401" y="-81392"/>
                <a:ext cx="214161" cy="193114"/>
              </a:xfrm>
              <a:custGeom>
                <a:avLst/>
                <a:gdLst/>
                <a:ahLst/>
                <a:cxnLst/>
                <a:rect l="l" t="t" r="r" b="b"/>
                <a:pathLst>
                  <a:path w="5403" h="4872" extrusionOk="0">
                    <a:moveTo>
                      <a:pt x="5017" y="1"/>
                    </a:moveTo>
                    <a:cubicBezTo>
                      <a:pt x="4390" y="387"/>
                      <a:pt x="3763" y="869"/>
                      <a:pt x="3280" y="1448"/>
                    </a:cubicBezTo>
                    <a:cubicBezTo>
                      <a:pt x="2798" y="2026"/>
                      <a:pt x="2509" y="2750"/>
                      <a:pt x="2027" y="3280"/>
                    </a:cubicBezTo>
                    <a:cubicBezTo>
                      <a:pt x="1544" y="3859"/>
                      <a:pt x="821" y="4197"/>
                      <a:pt x="194" y="4583"/>
                    </a:cubicBezTo>
                    <a:cubicBezTo>
                      <a:pt x="146" y="4583"/>
                      <a:pt x="146" y="4583"/>
                      <a:pt x="97" y="4631"/>
                    </a:cubicBezTo>
                    <a:cubicBezTo>
                      <a:pt x="1" y="4679"/>
                      <a:pt x="49" y="4824"/>
                      <a:pt x="146" y="4872"/>
                    </a:cubicBezTo>
                    <a:lnTo>
                      <a:pt x="146" y="4824"/>
                    </a:lnTo>
                    <a:cubicBezTo>
                      <a:pt x="146" y="4848"/>
                      <a:pt x="158" y="4860"/>
                      <a:pt x="176" y="4860"/>
                    </a:cubicBezTo>
                    <a:cubicBezTo>
                      <a:pt x="194" y="4860"/>
                      <a:pt x="218" y="4848"/>
                      <a:pt x="242" y="4824"/>
                    </a:cubicBezTo>
                    <a:cubicBezTo>
                      <a:pt x="435" y="4727"/>
                      <a:pt x="628" y="4583"/>
                      <a:pt x="821" y="4486"/>
                    </a:cubicBezTo>
                    <a:cubicBezTo>
                      <a:pt x="1255" y="4245"/>
                      <a:pt x="1641" y="4004"/>
                      <a:pt x="2027" y="3666"/>
                    </a:cubicBezTo>
                    <a:cubicBezTo>
                      <a:pt x="2509" y="3232"/>
                      <a:pt x="2798" y="2509"/>
                      <a:pt x="3232" y="1930"/>
                    </a:cubicBezTo>
                    <a:cubicBezTo>
                      <a:pt x="3811" y="1158"/>
                      <a:pt x="4583" y="531"/>
                      <a:pt x="5402" y="49"/>
                    </a:cubicBezTo>
                    <a:cubicBezTo>
                      <a:pt x="5258" y="1"/>
                      <a:pt x="5113" y="1"/>
                      <a:pt x="5017" y="1"/>
                    </a:cubicBezTo>
                    <a:close/>
                  </a:path>
                </a:pathLst>
              </a:custGeom>
              <a:solidFill>
                <a:srgbClr val="E29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rot="5400000" flipH="1">
                <a:off x="4905148" y="3294"/>
                <a:ext cx="146698" cy="235407"/>
              </a:xfrm>
              <a:custGeom>
                <a:avLst/>
                <a:gdLst/>
                <a:ahLst/>
                <a:cxnLst/>
                <a:rect l="l" t="t" r="r" b="b"/>
                <a:pathLst>
                  <a:path w="3701" h="5939" extrusionOk="0">
                    <a:moveTo>
                      <a:pt x="144" y="1"/>
                    </a:moveTo>
                    <a:cubicBezTo>
                      <a:pt x="28" y="1"/>
                      <a:pt x="0" y="208"/>
                      <a:pt x="132" y="296"/>
                    </a:cubicBezTo>
                    <a:cubicBezTo>
                      <a:pt x="807" y="489"/>
                      <a:pt x="1097" y="1405"/>
                      <a:pt x="1386" y="2129"/>
                    </a:cubicBezTo>
                    <a:cubicBezTo>
                      <a:pt x="1675" y="2756"/>
                      <a:pt x="1868" y="3431"/>
                      <a:pt x="2158" y="4058"/>
                    </a:cubicBezTo>
                    <a:cubicBezTo>
                      <a:pt x="2447" y="4685"/>
                      <a:pt x="2785" y="5264"/>
                      <a:pt x="3219" y="5746"/>
                    </a:cubicBezTo>
                    <a:cubicBezTo>
                      <a:pt x="3267" y="5794"/>
                      <a:pt x="3315" y="5842"/>
                      <a:pt x="3363" y="5939"/>
                    </a:cubicBezTo>
                    <a:cubicBezTo>
                      <a:pt x="3508" y="5939"/>
                      <a:pt x="3604" y="5891"/>
                      <a:pt x="3701" y="5891"/>
                    </a:cubicBezTo>
                    <a:cubicBezTo>
                      <a:pt x="3556" y="5746"/>
                      <a:pt x="3411" y="5601"/>
                      <a:pt x="3267" y="5457"/>
                    </a:cubicBezTo>
                    <a:cubicBezTo>
                      <a:pt x="2833" y="4878"/>
                      <a:pt x="2495" y="4203"/>
                      <a:pt x="2206" y="3528"/>
                    </a:cubicBezTo>
                    <a:cubicBezTo>
                      <a:pt x="1916" y="2852"/>
                      <a:pt x="1675" y="2129"/>
                      <a:pt x="1386" y="1454"/>
                    </a:cubicBezTo>
                    <a:cubicBezTo>
                      <a:pt x="1145" y="971"/>
                      <a:pt x="904" y="489"/>
                      <a:pt x="566" y="200"/>
                    </a:cubicBezTo>
                    <a:cubicBezTo>
                      <a:pt x="421" y="103"/>
                      <a:pt x="325" y="55"/>
                      <a:pt x="180" y="7"/>
                    </a:cubicBezTo>
                    <a:cubicBezTo>
                      <a:pt x="167" y="3"/>
                      <a:pt x="155" y="1"/>
                      <a:pt x="144" y="1"/>
                    </a:cubicBezTo>
                    <a:close/>
                  </a:path>
                </a:pathLst>
              </a:custGeom>
              <a:solidFill>
                <a:srgbClr val="E29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15"/>
            <p:cNvSpPr/>
            <p:nvPr/>
          </p:nvSpPr>
          <p:spPr>
            <a:xfrm rot="5400000" flipH="1">
              <a:off x="5109619" y="190206"/>
              <a:ext cx="126999" cy="235645"/>
            </a:xfrm>
            <a:custGeom>
              <a:avLst/>
              <a:gdLst/>
              <a:ahLst/>
              <a:cxnLst/>
              <a:rect l="l" t="t" r="r" b="b"/>
              <a:pathLst>
                <a:path w="3204" h="5945" extrusionOk="0">
                  <a:moveTo>
                    <a:pt x="3203" y="1"/>
                  </a:moveTo>
                  <a:cubicBezTo>
                    <a:pt x="3107" y="1"/>
                    <a:pt x="3010" y="1"/>
                    <a:pt x="2914" y="49"/>
                  </a:cubicBezTo>
                  <a:cubicBezTo>
                    <a:pt x="2576" y="579"/>
                    <a:pt x="2335" y="1158"/>
                    <a:pt x="2142" y="1785"/>
                  </a:cubicBezTo>
                  <a:cubicBezTo>
                    <a:pt x="1853" y="2605"/>
                    <a:pt x="1660" y="3473"/>
                    <a:pt x="1323" y="4245"/>
                  </a:cubicBezTo>
                  <a:cubicBezTo>
                    <a:pt x="1130" y="4582"/>
                    <a:pt x="937" y="4968"/>
                    <a:pt x="647" y="5209"/>
                  </a:cubicBezTo>
                  <a:cubicBezTo>
                    <a:pt x="454" y="5354"/>
                    <a:pt x="213" y="5450"/>
                    <a:pt x="69" y="5643"/>
                  </a:cubicBezTo>
                  <a:cubicBezTo>
                    <a:pt x="69" y="5692"/>
                    <a:pt x="69" y="5692"/>
                    <a:pt x="69" y="5692"/>
                  </a:cubicBezTo>
                  <a:lnTo>
                    <a:pt x="69" y="5740"/>
                  </a:lnTo>
                  <a:cubicBezTo>
                    <a:pt x="0" y="5842"/>
                    <a:pt x="77" y="5944"/>
                    <a:pt x="162" y="5944"/>
                  </a:cubicBezTo>
                  <a:cubicBezTo>
                    <a:pt x="197" y="5944"/>
                    <a:pt x="233" y="5927"/>
                    <a:pt x="262" y="5884"/>
                  </a:cubicBezTo>
                  <a:cubicBezTo>
                    <a:pt x="310" y="5740"/>
                    <a:pt x="454" y="5692"/>
                    <a:pt x="551" y="5595"/>
                  </a:cubicBezTo>
                  <a:cubicBezTo>
                    <a:pt x="599" y="5595"/>
                    <a:pt x="599" y="5595"/>
                    <a:pt x="647" y="5547"/>
                  </a:cubicBezTo>
                  <a:cubicBezTo>
                    <a:pt x="744" y="5499"/>
                    <a:pt x="840" y="5402"/>
                    <a:pt x="937" y="5306"/>
                  </a:cubicBezTo>
                  <a:cubicBezTo>
                    <a:pt x="1130" y="5065"/>
                    <a:pt x="1323" y="4775"/>
                    <a:pt x="1467" y="4486"/>
                  </a:cubicBezTo>
                  <a:cubicBezTo>
                    <a:pt x="1805" y="3811"/>
                    <a:pt x="1998" y="2991"/>
                    <a:pt x="2239" y="2267"/>
                  </a:cubicBezTo>
                  <a:cubicBezTo>
                    <a:pt x="2480" y="1447"/>
                    <a:pt x="2818" y="676"/>
                    <a:pt x="3203" y="1"/>
                  </a:cubicBezTo>
                  <a:close/>
                </a:path>
              </a:pathLst>
            </a:custGeom>
            <a:solidFill>
              <a:srgbClr val="E29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rot="3784376" flipH="1">
              <a:off x="5764632" y="681926"/>
              <a:ext cx="757033" cy="1605312"/>
            </a:xfrm>
            <a:custGeom>
              <a:avLst/>
              <a:gdLst/>
              <a:ahLst/>
              <a:cxnLst/>
              <a:rect l="l" t="t" r="r" b="b"/>
              <a:pathLst>
                <a:path w="19099" h="40500" extrusionOk="0">
                  <a:moveTo>
                    <a:pt x="14312" y="1"/>
                  </a:moveTo>
                  <a:cubicBezTo>
                    <a:pt x="13839" y="1"/>
                    <a:pt x="13040" y="860"/>
                    <a:pt x="12395" y="2065"/>
                  </a:cubicBezTo>
                  <a:cubicBezTo>
                    <a:pt x="11720" y="3270"/>
                    <a:pt x="11430" y="4380"/>
                    <a:pt x="11623" y="4814"/>
                  </a:cubicBezTo>
                  <a:cubicBezTo>
                    <a:pt x="11334" y="5296"/>
                    <a:pt x="11044" y="5778"/>
                    <a:pt x="10803" y="6309"/>
                  </a:cubicBezTo>
                  <a:cubicBezTo>
                    <a:pt x="10803" y="6068"/>
                    <a:pt x="10803" y="5875"/>
                    <a:pt x="10803" y="5730"/>
                  </a:cubicBezTo>
                  <a:cubicBezTo>
                    <a:pt x="10803" y="5489"/>
                    <a:pt x="10803" y="4862"/>
                    <a:pt x="10562" y="3946"/>
                  </a:cubicBezTo>
                  <a:cubicBezTo>
                    <a:pt x="10369" y="3174"/>
                    <a:pt x="10080" y="2643"/>
                    <a:pt x="9839" y="2113"/>
                  </a:cubicBezTo>
                  <a:cubicBezTo>
                    <a:pt x="9356" y="1197"/>
                    <a:pt x="9163" y="762"/>
                    <a:pt x="8922" y="762"/>
                  </a:cubicBezTo>
                  <a:cubicBezTo>
                    <a:pt x="8392" y="762"/>
                    <a:pt x="7620" y="2740"/>
                    <a:pt x="8102" y="4380"/>
                  </a:cubicBezTo>
                  <a:cubicBezTo>
                    <a:pt x="8199" y="4572"/>
                    <a:pt x="8537" y="5682"/>
                    <a:pt x="9260" y="6068"/>
                  </a:cubicBezTo>
                  <a:cubicBezTo>
                    <a:pt x="9501" y="6164"/>
                    <a:pt x="9790" y="6260"/>
                    <a:pt x="10224" y="6598"/>
                  </a:cubicBezTo>
                  <a:cubicBezTo>
                    <a:pt x="10369" y="6743"/>
                    <a:pt x="10466" y="6839"/>
                    <a:pt x="10514" y="6887"/>
                  </a:cubicBezTo>
                  <a:cubicBezTo>
                    <a:pt x="10176" y="7659"/>
                    <a:pt x="9887" y="8527"/>
                    <a:pt x="9598" y="9347"/>
                  </a:cubicBezTo>
                  <a:cubicBezTo>
                    <a:pt x="9598" y="9106"/>
                    <a:pt x="9308" y="8672"/>
                    <a:pt x="9163" y="8431"/>
                  </a:cubicBezTo>
                  <a:cubicBezTo>
                    <a:pt x="9019" y="8238"/>
                    <a:pt x="8681" y="7707"/>
                    <a:pt x="8006" y="7080"/>
                  </a:cubicBezTo>
                  <a:cubicBezTo>
                    <a:pt x="7476" y="6550"/>
                    <a:pt x="6945" y="6260"/>
                    <a:pt x="6463" y="5971"/>
                  </a:cubicBezTo>
                  <a:cubicBezTo>
                    <a:pt x="5720" y="5517"/>
                    <a:pt x="5330" y="5275"/>
                    <a:pt x="5112" y="5275"/>
                  </a:cubicBezTo>
                  <a:cubicBezTo>
                    <a:pt x="5076" y="5275"/>
                    <a:pt x="5044" y="5282"/>
                    <a:pt x="5016" y="5296"/>
                  </a:cubicBezTo>
                  <a:cubicBezTo>
                    <a:pt x="4582" y="5634"/>
                    <a:pt x="4919" y="7707"/>
                    <a:pt x="6173" y="8768"/>
                  </a:cubicBezTo>
                  <a:cubicBezTo>
                    <a:pt x="6313" y="8908"/>
                    <a:pt x="7131" y="9590"/>
                    <a:pt x="7927" y="9590"/>
                  </a:cubicBezTo>
                  <a:cubicBezTo>
                    <a:pt x="7953" y="9590"/>
                    <a:pt x="7980" y="9590"/>
                    <a:pt x="8006" y="9588"/>
                  </a:cubicBezTo>
                  <a:cubicBezTo>
                    <a:pt x="8240" y="9549"/>
                    <a:pt x="8474" y="9479"/>
                    <a:pt x="8810" y="9479"/>
                  </a:cubicBezTo>
                  <a:cubicBezTo>
                    <a:pt x="8890" y="9479"/>
                    <a:pt x="8975" y="9483"/>
                    <a:pt x="9067" y="9492"/>
                  </a:cubicBezTo>
                  <a:cubicBezTo>
                    <a:pt x="9272" y="9526"/>
                    <a:pt x="9404" y="9560"/>
                    <a:pt x="9481" y="9560"/>
                  </a:cubicBezTo>
                  <a:cubicBezTo>
                    <a:pt x="9513" y="9560"/>
                    <a:pt x="9535" y="9554"/>
                    <a:pt x="9549" y="9540"/>
                  </a:cubicBezTo>
                  <a:lnTo>
                    <a:pt x="9549" y="9540"/>
                  </a:lnTo>
                  <a:cubicBezTo>
                    <a:pt x="9260" y="10553"/>
                    <a:pt x="9019" y="11662"/>
                    <a:pt x="8874" y="12723"/>
                  </a:cubicBezTo>
                  <a:cubicBezTo>
                    <a:pt x="8681" y="12530"/>
                    <a:pt x="8344" y="12289"/>
                    <a:pt x="8151" y="12096"/>
                  </a:cubicBezTo>
                  <a:cubicBezTo>
                    <a:pt x="7958" y="11951"/>
                    <a:pt x="7379" y="11566"/>
                    <a:pt x="6463" y="11180"/>
                  </a:cubicBezTo>
                  <a:cubicBezTo>
                    <a:pt x="5643" y="10842"/>
                    <a:pt x="5016" y="10697"/>
                    <a:pt x="4389" y="10601"/>
                  </a:cubicBezTo>
                  <a:cubicBezTo>
                    <a:pt x="3733" y="10482"/>
                    <a:pt x="3262" y="10399"/>
                    <a:pt x="2974" y="10399"/>
                  </a:cubicBezTo>
                  <a:cubicBezTo>
                    <a:pt x="2797" y="10399"/>
                    <a:pt x="2690" y="10431"/>
                    <a:pt x="2653" y="10505"/>
                  </a:cubicBezTo>
                  <a:cubicBezTo>
                    <a:pt x="2267" y="11035"/>
                    <a:pt x="3376" y="13061"/>
                    <a:pt x="5112" y="13688"/>
                  </a:cubicBezTo>
                  <a:cubicBezTo>
                    <a:pt x="5281" y="13721"/>
                    <a:pt x="5918" y="13942"/>
                    <a:pt x="6566" y="13942"/>
                  </a:cubicBezTo>
                  <a:cubicBezTo>
                    <a:pt x="6847" y="13942"/>
                    <a:pt x="7131" y="13901"/>
                    <a:pt x="7379" y="13784"/>
                  </a:cubicBezTo>
                  <a:cubicBezTo>
                    <a:pt x="7620" y="13639"/>
                    <a:pt x="7910" y="13398"/>
                    <a:pt x="8488" y="13254"/>
                  </a:cubicBezTo>
                  <a:cubicBezTo>
                    <a:pt x="8633" y="13205"/>
                    <a:pt x="8729" y="13205"/>
                    <a:pt x="8826" y="13205"/>
                  </a:cubicBezTo>
                  <a:cubicBezTo>
                    <a:pt x="8633" y="14507"/>
                    <a:pt x="8488" y="15858"/>
                    <a:pt x="8440" y="17160"/>
                  </a:cubicBezTo>
                  <a:cubicBezTo>
                    <a:pt x="8151" y="16967"/>
                    <a:pt x="7620" y="16774"/>
                    <a:pt x="7331" y="16629"/>
                  </a:cubicBezTo>
                  <a:cubicBezTo>
                    <a:pt x="7041" y="16533"/>
                    <a:pt x="6270" y="16195"/>
                    <a:pt x="5064" y="16051"/>
                  </a:cubicBezTo>
                  <a:cubicBezTo>
                    <a:pt x="4585" y="15985"/>
                    <a:pt x="4155" y="15959"/>
                    <a:pt x="3757" y="15959"/>
                  </a:cubicBezTo>
                  <a:cubicBezTo>
                    <a:pt x="3273" y="15959"/>
                    <a:pt x="2835" y="15998"/>
                    <a:pt x="2412" y="16051"/>
                  </a:cubicBezTo>
                  <a:cubicBezTo>
                    <a:pt x="1061" y="16147"/>
                    <a:pt x="386" y="16195"/>
                    <a:pt x="290" y="16485"/>
                  </a:cubicBezTo>
                  <a:cubicBezTo>
                    <a:pt x="0" y="17208"/>
                    <a:pt x="1929" y="19234"/>
                    <a:pt x="4196" y="19427"/>
                  </a:cubicBezTo>
                  <a:cubicBezTo>
                    <a:pt x="4292" y="19443"/>
                    <a:pt x="4528" y="19470"/>
                    <a:pt x="4832" y="19470"/>
                  </a:cubicBezTo>
                  <a:cubicBezTo>
                    <a:pt x="5439" y="19470"/>
                    <a:pt x="6318" y="19362"/>
                    <a:pt x="6897" y="18848"/>
                  </a:cubicBezTo>
                  <a:cubicBezTo>
                    <a:pt x="7186" y="18607"/>
                    <a:pt x="7476" y="18221"/>
                    <a:pt x="8102" y="17883"/>
                  </a:cubicBezTo>
                  <a:cubicBezTo>
                    <a:pt x="8199" y="17835"/>
                    <a:pt x="8295" y="17787"/>
                    <a:pt x="8392" y="17739"/>
                  </a:cubicBezTo>
                  <a:lnTo>
                    <a:pt x="8392" y="17739"/>
                  </a:lnTo>
                  <a:cubicBezTo>
                    <a:pt x="8392" y="18269"/>
                    <a:pt x="8344" y="18848"/>
                    <a:pt x="8344" y="19427"/>
                  </a:cubicBezTo>
                  <a:cubicBezTo>
                    <a:pt x="8344" y="20054"/>
                    <a:pt x="8344" y="20777"/>
                    <a:pt x="8344" y="21452"/>
                  </a:cubicBezTo>
                  <a:cubicBezTo>
                    <a:pt x="8006" y="21308"/>
                    <a:pt x="7427" y="21211"/>
                    <a:pt x="7090" y="21163"/>
                  </a:cubicBezTo>
                  <a:cubicBezTo>
                    <a:pt x="6870" y="21126"/>
                    <a:pt x="6344" y="21034"/>
                    <a:pt x="5555" y="21034"/>
                  </a:cubicBezTo>
                  <a:cubicBezTo>
                    <a:pt x="5305" y="21034"/>
                    <a:pt x="5028" y="21043"/>
                    <a:pt x="4727" y="21066"/>
                  </a:cubicBezTo>
                  <a:cubicBezTo>
                    <a:pt x="3666" y="21163"/>
                    <a:pt x="2894" y="21404"/>
                    <a:pt x="2122" y="21645"/>
                  </a:cubicBezTo>
                  <a:cubicBezTo>
                    <a:pt x="820" y="22079"/>
                    <a:pt x="193" y="22272"/>
                    <a:pt x="145" y="22561"/>
                  </a:cubicBezTo>
                  <a:cubicBezTo>
                    <a:pt x="12" y="23268"/>
                    <a:pt x="1984" y="24623"/>
                    <a:pt x="4022" y="24623"/>
                  </a:cubicBezTo>
                  <a:cubicBezTo>
                    <a:pt x="4208" y="24623"/>
                    <a:pt x="4396" y="24611"/>
                    <a:pt x="4582" y="24587"/>
                  </a:cubicBezTo>
                  <a:cubicBezTo>
                    <a:pt x="4871" y="24539"/>
                    <a:pt x="6414" y="24298"/>
                    <a:pt x="7138" y="23381"/>
                  </a:cubicBezTo>
                  <a:cubicBezTo>
                    <a:pt x="7331" y="23092"/>
                    <a:pt x="7524" y="22658"/>
                    <a:pt x="8102" y="22176"/>
                  </a:cubicBezTo>
                  <a:cubicBezTo>
                    <a:pt x="8199" y="22079"/>
                    <a:pt x="8247" y="22031"/>
                    <a:pt x="8344" y="21983"/>
                  </a:cubicBezTo>
                  <a:cubicBezTo>
                    <a:pt x="8392" y="23430"/>
                    <a:pt x="8488" y="24876"/>
                    <a:pt x="8729" y="26275"/>
                  </a:cubicBezTo>
                  <a:cubicBezTo>
                    <a:pt x="8392" y="26179"/>
                    <a:pt x="7861" y="26082"/>
                    <a:pt x="7524" y="26034"/>
                  </a:cubicBezTo>
                  <a:cubicBezTo>
                    <a:pt x="7304" y="25997"/>
                    <a:pt x="6778" y="25905"/>
                    <a:pt x="5989" y="25905"/>
                  </a:cubicBezTo>
                  <a:cubicBezTo>
                    <a:pt x="5739" y="25905"/>
                    <a:pt x="5462" y="25914"/>
                    <a:pt x="5161" y="25937"/>
                  </a:cubicBezTo>
                  <a:cubicBezTo>
                    <a:pt x="4100" y="26034"/>
                    <a:pt x="3328" y="26323"/>
                    <a:pt x="2556" y="26516"/>
                  </a:cubicBezTo>
                  <a:cubicBezTo>
                    <a:pt x="1254" y="26950"/>
                    <a:pt x="627" y="27143"/>
                    <a:pt x="579" y="27432"/>
                  </a:cubicBezTo>
                  <a:cubicBezTo>
                    <a:pt x="448" y="28132"/>
                    <a:pt x="2376" y="29504"/>
                    <a:pt x="4390" y="29504"/>
                  </a:cubicBezTo>
                  <a:cubicBezTo>
                    <a:pt x="4599" y="29504"/>
                    <a:pt x="4808" y="29490"/>
                    <a:pt x="5016" y="29458"/>
                  </a:cubicBezTo>
                  <a:cubicBezTo>
                    <a:pt x="5305" y="29410"/>
                    <a:pt x="6849" y="29169"/>
                    <a:pt x="7572" y="28252"/>
                  </a:cubicBezTo>
                  <a:cubicBezTo>
                    <a:pt x="7765" y="27963"/>
                    <a:pt x="7958" y="27529"/>
                    <a:pt x="8537" y="27047"/>
                  </a:cubicBezTo>
                  <a:cubicBezTo>
                    <a:pt x="8633" y="26950"/>
                    <a:pt x="8729" y="26902"/>
                    <a:pt x="8826" y="26806"/>
                  </a:cubicBezTo>
                  <a:cubicBezTo>
                    <a:pt x="8971" y="27818"/>
                    <a:pt x="9212" y="28831"/>
                    <a:pt x="9549" y="29796"/>
                  </a:cubicBezTo>
                  <a:cubicBezTo>
                    <a:pt x="9212" y="29844"/>
                    <a:pt x="8729" y="30085"/>
                    <a:pt x="8440" y="30230"/>
                  </a:cubicBezTo>
                  <a:cubicBezTo>
                    <a:pt x="8151" y="30326"/>
                    <a:pt x="7379" y="30664"/>
                    <a:pt x="6366" y="31435"/>
                  </a:cubicBezTo>
                  <a:cubicBezTo>
                    <a:pt x="5498" y="32111"/>
                    <a:pt x="4968" y="32738"/>
                    <a:pt x="4485" y="33365"/>
                  </a:cubicBezTo>
                  <a:cubicBezTo>
                    <a:pt x="3569" y="34426"/>
                    <a:pt x="3135" y="34956"/>
                    <a:pt x="3231" y="35245"/>
                  </a:cubicBezTo>
                  <a:cubicBezTo>
                    <a:pt x="3351" y="35525"/>
                    <a:pt x="3900" y="35697"/>
                    <a:pt x="4625" y="35697"/>
                  </a:cubicBezTo>
                  <a:cubicBezTo>
                    <a:pt x="5653" y="35697"/>
                    <a:pt x="7036" y="35351"/>
                    <a:pt x="8054" y="34474"/>
                  </a:cubicBezTo>
                  <a:cubicBezTo>
                    <a:pt x="8295" y="34281"/>
                    <a:pt x="9501" y="33220"/>
                    <a:pt x="9598" y="32062"/>
                  </a:cubicBezTo>
                  <a:cubicBezTo>
                    <a:pt x="9646" y="31677"/>
                    <a:pt x="9598" y="31242"/>
                    <a:pt x="9839" y="30519"/>
                  </a:cubicBezTo>
                  <a:cubicBezTo>
                    <a:pt x="10224" y="31532"/>
                    <a:pt x="10659" y="32545"/>
                    <a:pt x="11285" y="33461"/>
                  </a:cubicBezTo>
                  <a:cubicBezTo>
                    <a:pt x="11478" y="33750"/>
                    <a:pt x="11623" y="34040"/>
                    <a:pt x="11864" y="34281"/>
                  </a:cubicBezTo>
                  <a:cubicBezTo>
                    <a:pt x="11575" y="34377"/>
                    <a:pt x="11093" y="34763"/>
                    <a:pt x="10803" y="34956"/>
                  </a:cubicBezTo>
                  <a:cubicBezTo>
                    <a:pt x="10610" y="35149"/>
                    <a:pt x="10032" y="35583"/>
                    <a:pt x="9356" y="36451"/>
                  </a:cubicBezTo>
                  <a:cubicBezTo>
                    <a:pt x="8778" y="37223"/>
                    <a:pt x="8488" y="37850"/>
                    <a:pt x="8151" y="38477"/>
                  </a:cubicBezTo>
                  <a:cubicBezTo>
                    <a:pt x="7668" y="39586"/>
                    <a:pt x="7379" y="40116"/>
                    <a:pt x="7524" y="40309"/>
                  </a:cubicBezTo>
                  <a:cubicBezTo>
                    <a:pt x="7616" y="40436"/>
                    <a:pt x="7821" y="40500"/>
                    <a:pt x="8096" y="40500"/>
                  </a:cubicBezTo>
                  <a:cubicBezTo>
                    <a:pt x="8971" y="40500"/>
                    <a:pt x="10549" y="39857"/>
                    <a:pt x="11430" y="38573"/>
                  </a:cubicBezTo>
                  <a:cubicBezTo>
                    <a:pt x="11527" y="38380"/>
                    <a:pt x="12346" y="37223"/>
                    <a:pt x="12202" y="36258"/>
                  </a:cubicBezTo>
                  <a:cubicBezTo>
                    <a:pt x="12154" y="35921"/>
                    <a:pt x="12009" y="35583"/>
                    <a:pt x="12057" y="34956"/>
                  </a:cubicBezTo>
                  <a:cubicBezTo>
                    <a:pt x="12057" y="34763"/>
                    <a:pt x="12057" y="34667"/>
                    <a:pt x="12057" y="34570"/>
                  </a:cubicBezTo>
                  <a:cubicBezTo>
                    <a:pt x="13456" y="36355"/>
                    <a:pt x="15192" y="37753"/>
                    <a:pt x="17217" y="38766"/>
                  </a:cubicBezTo>
                  <a:cubicBezTo>
                    <a:pt x="17244" y="38777"/>
                    <a:pt x="17269" y="38781"/>
                    <a:pt x="17293" y="38781"/>
                  </a:cubicBezTo>
                  <a:cubicBezTo>
                    <a:pt x="17486" y="38781"/>
                    <a:pt x="17577" y="38466"/>
                    <a:pt x="17362" y="38380"/>
                  </a:cubicBezTo>
                  <a:lnTo>
                    <a:pt x="17362" y="38380"/>
                  </a:lnTo>
                  <a:lnTo>
                    <a:pt x="17362" y="38428"/>
                  </a:lnTo>
                  <a:cubicBezTo>
                    <a:pt x="15578" y="37560"/>
                    <a:pt x="14083" y="36355"/>
                    <a:pt x="12829" y="34908"/>
                  </a:cubicBezTo>
                  <a:lnTo>
                    <a:pt x="12829" y="34908"/>
                  </a:lnTo>
                  <a:cubicBezTo>
                    <a:pt x="13070" y="35052"/>
                    <a:pt x="13263" y="35197"/>
                    <a:pt x="13408" y="35342"/>
                  </a:cubicBezTo>
                  <a:cubicBezTo>
                    <a:pt x="13817" y="35607"/>
                    <a:pt x="14348" y="35679"/>
                    <a:pt x="14800" y="35679"/>
                  </a:cubicBezTo>
                  <a:cubicBezTo>
                    <a:pt x="15252" y="35679"/>
                    <a:pt x="15626" y="35607"/>
                    <a:pt x="15722" y="35583"/>
                  </a:cubicBezTo>
                  <a:cubicBezTo>
                    <a:pt x="17603" y="35197"/>
                    <a:pt x="19098" y="33316"/>
                    <a:pt x="18809" y="32738"/>
                  </a:cubicBezTo>
                  <a:cubicBezTo>
                    <a:pt x="18740" y="32565"/>
                    <a:pt x="18425" y="32541"/>
                    <a:pt x="17847" y="32541"/>
                  </a:cubicBezTo>
                  <a:cubicBezTo>
                    <a:pt x="17615" y="32541"/>
                    <a:pt x="17342" y="32545"/>
                    <a:pt x="17025" y="32545"/>
                  </a:cubicBezTo>
                  <a:cubicBezTo>
                    <a:pt x="16349" y="32593"/>
                    <a:pt x="15674" y="32593"/>
                    <a:pt x="14806" y="32834"/>
                  </a:cubicBezTo>
                  <a:cubicBezTo>
                    <a:pt x="13793" y="33075"/>
                    <a:pt x="13166" y="33413"/>
                    <a:pt x="12925" y="33509"/>
                  </a:cubicBezTo>
                  <a:cubicBezTo>
                    <a:pt x="12732" y="33654"/>
                    <a:pt x="12395" y="33799"/>
                    <a:pt x="12154" y="33991"/>
                  </a:cubicBezTo>
                  <a:cubicBezTo>
                    <a:pt x="11334" y="32834"/>
                    <a:pt x="10659" y="31580"/>
                    <a:pt x="10128" y="30230"/>
                  </a:cubicBezTo>
                  <a:cubicBezTo>
                    <a:pt x="10224" y="30230"/>
                    <a:pt x="10273" y="30278"/>
                    <a:pt x="10369" y="30326"/>
                  </a:cubicBezTo>
                  <a:cubicBezTo>
                    <a:pt x="10948" y="30567"/>
                    <a:pt x="11189" y="30808"/>
                    <a:pt x="11430" y="31001"/>
                  </a:cubicBezTo>
                  <a:cubicBezTo>
                    <a:pt x="11802" y="31280"/>
                    <a:pt x="12296" y="31357"/>
                    <a:pt x="12736" y="31357"/>
                  </a:cubicBezTo>
                  <a:cubicBezTo>
                    <a:pt x="13210" y="31357"/>
                    <a:pt x="13620" y="31268"/>
                    <a:pt x="13745" y="31242"/>
                  </a:cubicBezTo>
                  <a:cubicBezTo>
                    <a:pt x="15626" y="30857"/>
                    <a:pt x="17121" y="28976"/>
                    <a:pt x="16832" y="28397"/>
                  </a:cubicBezTo>
                  <a:cubicBezTo>
                    <a:pt x="16735" y="28268"/>
                    <a:pt x="16467" y="28226"/>
                    <a:pt x="15956" y="28226"/>
                  </a:cubicBezTo>
                  <a:cubicBezTo>
                    <a:pt x="15701" y="28226"/>
                    <a:pt x="15385" y="28236"/>
                    <a:pt x="14999" y="28252"/>
                  </a:cubicBezTo>
                  <a:cubicBezTo>
                    <a:pt x="14324" y="28252"/>
                    <a:pt x="13649" y="28252"/>
                    <a:pt x="12781" y="28494"/>
                  </a:cubicBezTo>
                  <a:cubicBezTo>
                    <a:pt x="11768" y="28735"/>
                    <a:pt x="11141" y="29072"/>
                    <a:pt x="10900" y="29217"/>
                  </a:cubicBezTo>
                  <a:cubicBezTo>
                    <a:pt x="10659" y="29362"/>
                    <a:pt x="10176" y="29555"/>
                    <a:pt x="9983" y="29796"/>
                  </a:cubicBezTo>
                  <a:cubicBezTo>
                    <a:pt x="9694" y="28976"/>
                    <a:pt x="9453" y="28156"/>
                    <a:pt x="9308" y="27288"/>
                  </a:cubicBezTo>
                  <a:cubicBezTo>
                    <a:pt x="9260" y="27047"/>
                    <a:pt x="9212" y="26854"/>
                    <a:pt x="9163" y="26613"/>
                  </a:cubicBezTo>
                  <a:lnTo>
                    <a:pt x="9163" y="26613"/>
                  </a:lnTo>
                  <a:cubicBezTo>
                    <a:pt x="9212" y="26661"/>
                    <a:pt x="9260" y="26661"/>
                    <a:pt x="9356" y="26661"/>
                  </a:cubicBezTo>
                  <a:cubicBezTo>
                    <a:pt x="9887" y="26902"/>
                    <a:pt x="10128" y="27191"/>
                    <a:pt x="10369" y="27384"/>
                  </a:cubicBezTo>
                  <a:cubicBezTo>
                    <a:pt x="10755" y="27650"/>
                    <a:pt x="11273" y="27722"/>
                    <a:pt x="11726" y="27722"/>
                  </a:cubicBezTo>
                  <a:cubicBezTo>
                    <a:pt x="12178" y="27722"/>
                    <a:pt x="12564" y="27650"/>
                    <a:pt x="12684" y="27625"/>
                  </a:cubicBezTo>
                  <a:cubicBezTo>
                    <a:pt x="14565" y="27240"/>
                    <a:pt x="16060" y="25359"/>
                    <a:pt x="15771" y="24780"/>
                  </a:cubicBezTo>
                  <a:cubicBezTo>
                    <a:pt x="15702" y="24608"/>
                    <a:pt x="15387" y="24583"/>
                    <a:pt x="14791" y="24583"/>
                  </a:cubicBezTo>
                  <a:cubicBezTo>
                    <a:pt x="14552" y="24583"/>
                    <a:pt x="14269" y="24587"/>
                    <a:pt x="13938" y="24587"/>
                  </a:cubicBezTo>
                  <a:cubicBezTo>
                    <a:pt x="13311" y="24635"/>
                    <a:pt x="12636" y="24635"/>
                    <a:pt x="11768" y="24876"/>
                  </a:cubicBezTo>
                  <a:cubicBezTo>
                    <a:pt x="10755" y="25118"/>
                    <a:pt x="10080" y="25455"/>
                    <a:pt x="9887" y="25552"/>
                  </a:cubicBezTo>
                  <a:cubicBezTo>
                    <a:pt x="9646" y="25696"/>
                    <a:pt x="9308" y="25841"/>
                    <a:pt x="9067" y="26034"/>
                  </a:cubicBezTo>
                  <a:cubicBezTo>
                    <a:pt x="8874" y="24587"/>
                    <a:pt x="8778" y="23140"/>
                    <a:pt x="8729" y="21693"/>
                  </a:cubicBezTo>
                  <a:lnTo>
                    <a:pt x="8729" y="21693"/>
                  </a:lnTo>
                  <a:cubicBezTo>
                    <a:pt x="8826" y="21742"/>
                    <a:pt x="8922" y="21790"/>
                    <a:pt x="9067" y="21838"/>
                  </a:cubicBezTo>
                  <a:cubicBezTo>
                    <a:pt x="9598" y="22079"/>
                    <a:pt x="9839" y="22320"/>
                    <a:pt x="10080" y="22513"/>
                  </a:cubicBezTo>
                  <a:cubicBezTo>
                    <a:pt x="10474" y="22792"/>
                    <a:pt x="10981" y="22869"/>
                    <a:pt x="11422" y="22869"/>
                  </a:cubicBezTo>
                  <a:cubicBezTo>
                    <a:pt x="11896" y="22869"/>
                    <a:pt x="12295" y="22779"/>
                    <a:pt x="12395" y="22754"/>
                  </a:cubicBezTo>
                  <a:cubicBezTo>
                    <a:pt x="14276" y="22369"/>
                    <a:pt x="15771" y="20488"/>
                    <a:pt x="15481" y="19909"/>
                  </a:cubicBezTo>
                  <a:cubicBezTo>
                    <a:pt x="15417" y="19780"/>
                    <a:pt x="15138" y="19737"/>
                    <a:pt x="14617" y="19737"/>
                  </a:cubicBezTo>
                  <a:cubicBezTo>
                    <a:pt x="14356" y="19737"/>
                    <a:pt x="14034" y="19748"/>
                    <a:pt x="13649" y="19764"/>
                  </a:cubicBezTo>
                  <a:cubicBezTo>
                    <a:pt x="13022" y="19764"/>
                    <a:pt x="12346" y="19764"/>
                    <a:pt x="11478" y="20005"/>
                  </a:cubicBezTo>
                  <a:cubicBezTo>
                    <a:pt x="10466" y="20247"/>
                    <a:pt x="9839" y="20584"/>
                    <a:pt x="9598" y="20729"/>
                  </a:cubicBezTo>
                  <a:cubicBezTo>
                    <a:pt x="9356" y="20825"/>
                    <a:pt x="8971" y="21018"/>
                    <a:pt x="8729" y="21211"/>
                  </a:cubicBezTo>
                  <a:cubicBezTo>
                    <a:pt x="8729" y="20922"/>
                    <a:pt x="8729" y="20632"/>
                    <a:pt x="8729" y="20391"/>
                  </a:cubicBezTo>
                  <a:cubicBezTo>
                    <a:pt x="8729" y="19475"/>
                    <a:pt x="8778" y="18510"/>
                    <a:pt x="8778" y="17594"/>
                  </a:cubicBezTo>
                  <a:cubicBezTo>
                    <a:pt x="8874" y="17642"/>
                    <a:pt x="8971" y="17690"/>
                    <a:pt x="9115" y="17739"/>
                  </a:cubicBezTo>
                  <a:cubicBezTo>
                    <a:pt x="9694" y="17980"/>
                    <a:pt x="9935" y="18221"/>
                    <a:pt x="10176" y="18414"/>
                  </a:cubicBezTo>
                  <a:cubicBezTo>
                    <a:pt x="10548" y="18692"/>
                    <a:pt x="11042" y="18770"/>
                    <a:pt x="11482" y="18770"/>
                  </a:cubicBezTo>
                  <a:cubicBezTo>
                    <a:pt x="11956" y="18770"/>
                    <a:pt x="12366" y="18680"/>
                    <a:pt x="12491" y="18655"/>
                  </a:cubicBezTo>
                  <a:cubicBezTo>
                    <a:pt x="14372" y="18269"/>
                    <a:pt x="15867" y="16388"/>
                    <a:pt x="15578" y="15810"/>
                  </a:cubicBezTo>
                  <a:cubicBezTo>
                    <a:pt x="15513" y="15681"/>
                    <a:pt x="15235" y="15638"/>
                    <a:pt x="14713" y="15638"/>
                  </a:cubicBezTo>
                  <a:cubicBezTo>
                    <a:pt x="14452" y="15638"/>
                    <a:pt x="14131" y="15649"/>
                    <a:pt x="13745" y="15665"/>
                  </a:cubicBezTo>
                  <a:cubicBezTo>
                    <a:pt x="13118" y="15665"/>
                    <a:pt x="12443" y="15713"/>
                    <a:pt x="11527" y="15906"/>
                  </a:cubicBezTo>
                  <a:cubicBezTo>
                    <a:pt x="10514" y="16147"/>
                    <a:pt x="9887" y="16485"/>
                    <a:pt x="9694" y="16629"/>
                  </a:cubicBezTo>
                  <a:cubicBezTo>
                    <a:pt x="9453" y="16726"/>
                    <a:pt x="9067" y="16919"/>
                    <a:pt x="8826" y="17112"/>
                  </a:cubicBezTo>
                  <a:cubicBezTo>
                    <a:pt x="8874" y="15761"/>
                    <a:pt x="9019" y="14411"/>
                    <a:pt x="9212" y="13109"/>
                  </a:cubicBezTo>
                  <a:cubicBezTo>
                    <a:pt x="9308" y="13109"/>
                    <a:pt x="9356" y="13157"/>
                    <a:pt x="9501" y="13205"/>
                  </a:cubicBezTo>
                  <a:cubicBezTo>
                    <a:pt x="9983" y="13398"/>
                    <a:pt x="10176" y="13639"/>
                    <a:pt x="10417" y="13784"/>
                  </a:cubicBezTo>
                  <a:cubicBezTo>
                    <a:pt x="10755" y="14049"/>
                    <a:pt x="11213" y="14122"/>
                    <a:pt x="11611" y="14122"/>
                  </a:cubicBezTo>
                  <a:cubicBezTo>
                    <a:pt x="12009" y="14122"/>
                    <a:pt x="12346" y="14049"/>
                    <a:pt x="12443" y="14025"/>
                  </a:cubicBezTo>
                  <a:cubicBezTo>
                    <a:pt x="14131" y="13688"/>
                    <a:pt x="15433" y="12000"/>
                    <a:pt x="15192" y="11517"/>
                  </a:cubicBezTo>
                  <a:cubicBezTo>
                    <a:pt x="15128" y="11389"/>
                    <a:pt x="14870" y="11346"/>
                    <a:pt x="14406" y="11346"/>
                  </a:cubicBezTo>
                  <a:cubicBezTo>
                    <a:pt x="14174" y="11346"/>
                    <a:pt x="13890" y="11357"/>
                    <a:pt x="13552" y="11373"/>
                  </a:cubicBezTo>
                  <a:cubicBezTo>
                    <a:pt x="12973" y="11373"/>
                    <a:pt x="12395" y="11373"/>
                    <a:pt x="11623" y="11566"/>
                  </a:cubicBezTo>
                  <a:cubicBezTo>
                    <a:pt x="10707" y="11807"/>
                    <a:pt x="10176" y="12096"/>
                    <a:pt x="9983" y="12192"/>
                  </a:cubicBezTo>
                  <a:cubicBezTo>
                    <a:pt x="9790" y="12337"/>
                    <a:pt x="9501" y="12482"/>
                    <a:pt x="9308" y="12627"/>
                  </a:cubicBezTo>
                  <a:cubicBezTo>
                    <a:pt x="9453" y="11614"/>
                    <a:pt x="9646" y="10649"/>
                    <a:pt x="9935" y="9685"/>
                  </a:cubicBezTo>
                  <a:cubicBezTo>
                    <a:pt x="9983" y="9685"/>
                    <a:pt x="10032" y="9685"/>
                    <a:pt x="10128" y="9733"/>
                  </a:cubicBezTo>
                  <a:cubicBezTo>
                    <a:pt x="10610" y="9829"/>
                    <a:pt x="10900" y="10022"/>
                    <a:pt x="11093" y="10119"/>
                  </a:cubicBezTo>
                  <a:cubicBezTo>
                    <a:pt x="11326" y="10235"/>
                    <a:pt x="11586" y="10277"/>
                    <a:pt x="11841" y="10277"/>
                  </a:cubicBezTo>
                  <a:cubicBezTo>
                    <a:pt x="12427" y="10277"/>
                    <a:pt x="12984" y="10056"/>
                    <a:pt x="13118" y="10022"/>
                  </a:cubicBezTo>
                  <a:cubicBezTo>
                    <a:pt x="14661" y="9395"/>
                    <a:pt x="15674" y="7563"/>
                    <a:pt x="15337" y="7129"/>
                  </a:cubicBezTo>
                  <a:cubicBezTo>
                    <a:pt x="15300" y="7055"/>
                    <a:pt x="15207" y="7023"/>
                    <a:pt x="15052" y="7023"/>
                  </a:cubicBezTo>
                  <a:cubicBezTo>
                    <a:pt x="14801" y="7023"/>
                    <a:pt x="14389" y="7106"/>
                    <a:pt x="13793" y="7225"/>
                  </a:cubicBezTo>
                  <a:cubicBezTo>
                    <a:pt x="13215" y="7370"/>
                    <a:pt x="12636" y="7466"/>
                    <a:pt x="11912" y="7804"/>
                  </a:cubicBezTo>
                  <a:cubicBezTo>
                    <a:pt x="11093" y="8190"/>
                    <a:pt x="10610" y="8575"/>
                    <a:pt x="10417" y="8672"/>
                  </a:cubicBezTo>
                  <a:cubicBezTo>
                    <a:pt x="10369" y="8768"/>
                    <a:pt x="10273" y="8817"/>
                    <a:pt x="10176" y="8865"/>
                  </a:cubicBezTo>
                  <a:cubicBezTo>
                    <a:pt x="10659" y="7514"/>
                    <a:pt x="11237" y="6212"/>
                    <a:pt x="12009" y="4958"/>
                  </a:cubicBezTo>
                  <a:cubicBezTo>
                    <a:pt x="12491" y="4862"/>
                    <a:pt x="13215" y="4042"/>
                    <a:pt x="13842" y="2933"/>
                  </a:cubicBezTo>
                  <a:cubicBezTo>
                    <a:pt x="14613" y="1582"/>
                    <a:pt x="14854" y="280"/>
                    <a:pt x="14469" y="39"/>
                  </a:cubicBezTo>
                  <a:cubicBezTo>
                    <a:pt x="14422" y="13"/>
                    <a:pt x="14369" y="1"/>
                    <a:pt x="14312" y="1"/>
                  </a:cubicBezTo>
                  <a:close/>
                </a:path>
              </a:pathLst>
            </a:custGeom>
            <a:solidFill>
              <a:srgbClr val="E29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rot="5400000" flipH="1">
              <a:off x="3823423" y="-192696"/>
              <a:ext cx="1955595" cy="2459903"/>
            </a:xfrm>
            <a:custGeom>
              <a:avLst/>
              <a:gdLst/>
              <a:ahLst/>
              <a:cxnLst/>
              <a:rect l="l" t="t" r="r" b="b"/>
              <a:pathLst>
                <a:path w="49337" h="62060" extrusionOk="0">
                  <a:moveTo>
                    <a:pt x="34084" y="0"/>
                  </a:moveTo>
                  <a:cubicBezTo>
                    <a:pt x="31442" y="0"/>
                    <a:pt x="28877" y="260"/>
                    <a:pt x="26911" y="455"/>
                  </a:cubicBezTo>
                  <a:cubicBezTo>
                    <a:pt x="22812" y="889"/>
                    <a:pt x="21461" y="1516"/>
                    <a:pt x="16639" y="1709"/>
                  </a:cubicBezTo>
                  <a:cubicBezTo>
                    <a:pt x="14902" y="1805"/>
                    <a:pt x="13504" y="1613"/>
                    <a:pt x="11575" y="2143"/>
                  </a:cubicBezTo>
                  <a:cubicBezTo>
                    <a:pt x="8729" y="2867"/>
                    <a:pt x="6655" y="4362"/>
                    <a:pt x="5353" y="5567"/>
                  </a:cubicBezTo>
                  <a:cubicBezTo>
                    <a:pt x="4919" y="6194"/>
                    <a:pt x="4244" y="7207"/>
                    <a:pt x="3569" y="8606"/>
                  </a:cubicBezTo>
                  <a:cubicBezTo>
                    <a:pt x="0" y="15888"/>
                    <a:pt x="2797" y="20807"/>
                    <a:pt x="1302" y="33057"/>
                  </a:cubicBezTo>
                  <a:cubicBezTo>
                    <a:pt x="916" y="36288"/>
                    <a:pt x="627" y="37060"/>
                    <a:pt x="627" y="39568"/>
                  </a:cubicBezTo>
                  <a:cubicBezTo>
                    <a:pt x="675" y="45355"/>
                    <a:pt x="3087" y="46995"/>
                    <a:pt x="1736" y="50178"/>
                  </a:cubicBezTo>
                  <a:cubicBezTo>
                    <a:pt x="1206" y="51528"/>
                    <a:pt x="48" y="53023"/>
                    <a:pt x="386" y="55145"/>
                  </a:cubicBezTo>
                  <a:cubicBezTo>
                    <a:pt x="482" y="55821"/>
                    <a:pt x="675" y="56399"/>
                    <a:pt x="820" y="56737"/>
                  </a:cubicBezTo>
                  <a:cubicBezTo>
                    <a:pt x="2749" y="58521"/>
                    <a:pt x="4630" y="59486"/>
                    <a:pt x="6173" y="60065"/>
                  </a:cubicBezTo>
                  <a:cubicBezTo>
                    <a:pt x="7833" y="60679"/>
                    <a:pt x="9316" y="60896"/>
                    <a:pt x="10728" y="60896"/>
                  </a:cubicBezTo>
                  <a:cubicBezTo>
                    <a:pt x="14144" y="60896"/>
                    <a:pt x="17138" y="59623"/>
                    <a:pt x="21198" y="59623"/>
                  </a:cubicBezTo>
                  <a:cubicBezTo>
                    <a:pt x="22574" y="59623"/>
                    <a:pt x="24074" y="59769"/>
                    <a:pt x="25754" y="60161"/>
                  </a:cubicBezTo>
                  <a:cubicBezTo>
                    <a:pt x="28792" y="60885"/>
                    <a:pt x="29612" y="61704"/>
                    <a:pt x="32940" y="61994"/>
                  </a:cubicBezTo>
                  <a:cubicBezTo>
                    <a:pt x="33527" y="62039"/>
                    <a:pt x="34098" y="62060"/>
                    <a:pt x="34651" y="62060"/>
                  </a:cubicBezTo>
                  <a:cubicBezTo>
                    <a:pt x="37637" y="62060"/>
                    <a:pt x="40089" y="61462"/>
                    <a:pt x="41717" y="60933"/>
                  </a:cubicBezTo>
                  <a:cubicBezTo>
                    <a:pt x="48903" y="49696"/>
                    <a:pt x="49337" y="41883"/>
                    <a:pt x="48228" y="36674"/>
                  </a:cubicBezTo>
                  <a:cubicBezTo>
                    <a:pt x="47360" y="32623"/>
                    <a:pt x="45623" y="30549"/>
                    <a:pt x="45961" y="25727"/>
                  </a:cubicBezTo>
                  <a:cubicBezTo>
                    <a:pt x="46347" y="20373"/>
                    <a:pt x="48806" y="17480"/>
                    <a:pt x="48228" y="11644"/>
                  </a:cubicBezTo>
                  <a:cubicBezTo>
                    <a:pt x="47987" y="9136"/>
                    <a:pt x="47311" y="7207"/>
                    <a:pt x="46829" y="6001"/>
                  </a:cubicBezTo>
                  <a:cubicBezTo>
                    <a:pt x="46684" y="5519"/>
                    <a:pt x="46347" y="4796"/>
                    <a:pt x="45768" y="3976"/>
                  </a:cubicBezTo>
                  <a:cubicBezTo>
                    <a:pt x="43418" y="772"/>
                    <a:pt x="38636" y="0"/>
                    <a:pt x="34084" y="0"/>
                  </a:cubicBezTo>
                  <a:close/>
                </a:path>
              </a:pathLst>
            </a:custGeom>
            <a:solidFill>
              <a:srgbClr val="F4F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5"/>
            <p:cNvSpPr/>
            <p:nvPr/>
          </p:nvSpPr>
          <p:spPr>
            <a:xfrm rot="5400000" flipH="1">
              <a:off x="3743674" y="159102"/>
              <a:ext cx="1753008" cy="1877985"/>
            </a:xfrm>
            <a:custGeom>
              <a:avLst/>
              <a:gdLst/>
              <a:ahLst/>
              <a:cxnLst/>
              <a:rect l="l" t="t" r="r" b="b"/>
              <a:pathLst>
                <a:path w="44226" h="47379" extrusionOk="0">
                  <a:moveTo>
                    <a:pt x="40708" y="0"/>
                  </a:moveTo>
                  <a:cubicBezTo>
                    <a:pt x="40587" y="0"/>
                    <a:pt x="40472" y="21"/>
                    <a:pt x="40367" y="64"/>
                  </a:cubicBezTo>
                  <a:cubicBezTo>
                    <a:pt x="39595" y="402"/>
                    <a:pt x="39933" y="1655"/>
                    <a:pt x="38920" y="2717"/>
                  </a:cubicBezTo>
                  <a:cubicBezTo>
                    <a:pt x="37956" y="3826"/>
                    <a:pt x="36557" y="3247"/>
                    <a:pt x="35689" y="3970"/>
                  </a:cubicBezTo>
                  <a:cubicBezTo>
                    <a:pt x="31879" y="7202"/>
                    <a:pt x="33663" y="12410"/>
                    <a:pt x="31589" y="13471"/>
                  </a:cubicBezTo>
                  <a:cubicBezTo>
                    <a:pt x="31381" y="13577"/>
                    <a:pt x="31156" y="13626"/>
                    <a:pt x="30916" y="13626"/>
                  </a:cubicBezTo>
                  <a:cubicBezTo>
                    <a:pt x="27455" y="13626"/>
                    <a:pt x="20908" y="3333"/>
                    <a:pt x="16666" y="3333"/>
                  </a:cubicBezTo>
                  <a:cubicBezTo>
                    <a:pt x="16372" y="3333"/>
                    <a:pt x="16089" y="3383"/>
                    <a:pt x="15819" y="3488"/>
                  </a:cubicBezTo>
                  <a:cubicBezTo>
                    <a:pt x="14613" y="3922"/>
                    <a:pt x="13745" y="7780"/>
                    <a:pt x="12009" y="15497"/>
                  </a:cubicBezTo>
                  <a:cubicBezTo>
                    <a:pt x="11189" y="19355"/>
                    <a:pt x="12009" y="23647"/>
                    <a:pt x="11286" y="23744"/>
                  </a:cubicBezTo>
                  <a:cubicBezTo>
                    <a:pt x="11278" y="23745"/>
                    <a:pt x="11271" y="23745"/>
                    <a:pt x="11264" y="23745"/>
                  </a:cubicBezTo>
                  <a:cubicBezTo>
                    <a:pt x="10941" y="23745"/>
                    <a:pt x="10782" y="22716"/>
                    <a:pt x="9839" y="22056"/>
                  </a:cubicBezTo>
                  <a:cubicBezTo>
                    <a:pt x="9288" y="21639"/>
                    <a:pt x="8570" y="21464"/>
                    <a:pt x="7798" y="21464"/>
                  </a:cubicBezTo>
                  <a:cubicBezTo>
                    <a:pt x="6339" y="21464"/>
                    <a:pt x="4690" y="22087"/>
                    <a:pt x="3617" y="22876"/>
                  </a:cubicBezTo>
                  <a:cubicBezTo>
                    <a:pt x="0" y="25480"/>
                    <a:pt x="145" y="31846"/>
                    <a:pt x="1495" y="35849"/>
                  </a:cubicBezTo>
                  <a:cubicBezTo>
                    <a:pt x="2556" y="39225"/>
                    <a:pt x="5450" y="44289"/>
                    <a:pt x="9839" y="45253"/>
                  </a:cubicBezTo>
                  <a:cubicBezTo>
                    <a:pt x="10451" y="45393"/>
                    <a:pt x="10994" y="45423"/>
                    <a:pt x="11532" y="45423"/>
                  </a:cubicBezTo>
                  <a:cubicBezTo>
                    <a:pt x="11960" y="45423"/>
                    <a:pt x="12384" y="45404"/>
                    <a:pt x="12836" y="45404"/>
                  </a:cubicBezTo>
                  <a:cubicBezTo>
                    <a:pt x="13787" y="45404"/>
                    <a:pt x="14861" y="45490"/>
                    <a:pt x="16350" y="46025"/>
                  </a:cubicBezTo>
                  <a:cubicBezTo>
                    <a:pt x="18059" y="46608"/>
                    <a:pt x="19143" y="47379"/>
                    <a:pt x="19979" y="47379"/>
                  </a:cubicBezTo>
                  <a:cubicBezTo>
                    <a:pt x="20180" y="47379"/>
                    <a:pt x="20367" y="47334"/>
                    <a:pt x="20545" y="47231"/>
                  </a:cubicBezTo>
                  <a:cubicBezTo>
                    <a:pt x="21558" y="46652"/>
                    <a:pt x="20545" y="44916"/>
                    <a:pt x="21462" y="43421"/>
                  </a:cubicBezTo>
                  <a:cubicBezTo>
                    <a:pt x="23198" y="40527"/>
                    <a:pt x="27828" y="42504"/>
                    <a:pt x="32409" y="39611"/>
                  </a:cubicBezTo>
                  <a:cubicBezTo>
                    <a:pt x="32988" y="39225"/>
                    <a:pt x="36123" y="37248"/>
                    <a:pt x="36991" y="33872"/>
                  </a:cubicBezTo>
                  <a:cubicBezTo>
                    <a:pt x="38245" y="28856"/>
                    <a:pt x="32795" y="26638"/>
                    <a:pt x="33326" y="21670"/>
                  </a:cubicBezTo>
                  <a:cubicBezTo>
                    <a:pt x="33856" y="16751"/>
                    <a:pt x="39499" y="16654"/>
                    <a:pt x="42827" y="8456"/>
                  </a:cubicBezTo>
                  <a:cubicBezTo>
                    <a:pt x="43936" y="5755"/>
                    <a:pt x="44225" y="3585"/>
                    <a:pt x="43261" y="1945"/>
                  </a:cubicBezTo>
                  <a:cubicBezTo>
                    <a:pt x="42672" y="936"/>
                    <a:pt x="41534" y="0"/>
                    <a:pt x="40708" y="0"/>
                  </a:cubicBezTo>
                  <a:close/>
                </a:path>
              </a:pathLst>
            </a:custGeom>
            <a:solidFill>
              <a:srgbClr val="F4BDA4">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15"/>
            <p:cNvSpPr/>
            <p:nvPr/>
          </p:nvSpPr>
          <p:spPr>
            <a:xfrm rot="5400000" flipH="1">
              <a:off x="4802573" y="369594"/>
              <a:ext cx="1343909" cy="1059391"/>
            </a:xfrm>
            <a:custGeom>
              <a:avLst/>
              <a:gdLst/>
              <a:ahLst/>
              <a:cxnLst/>
              <a:rect l="l" t="t" r="r" b="b"/>
              <a:pathLst>
                <a:path w="33905" h="26727" extrusionOk="0">
                  <a:moveTo>
                    <a:pt x="7987" y="0"/>
                  </a:moveTo>
                  <a:cubicBezTo>
                    <a:pt x="6971" y="0"/>
                    <a:pt x="6053" y="223"/>
                    <a:pt x="5402" y="875"/>
                  </a:cubicBezTo>
                  <a:cubicBezTo>
                    <a:pt x="5113" y="1164"/>
                    <a:pt x="4968" y="1502"/>
                    <a:pt x="4871" y="1695"/>
                  </a:cubicBezTo>
                  <a:cubicBezTo>
                    <a:pt x="3135" y="11244"/>
                    <a:pt x="1881" y="14813"/>
                    <a:pt x="965" y="15970"/>
                  </a:cubicBezTo>
                  <a:cubicBezTo>
                    <a:pt x="772" y="16211"/>
                    <a:pt x="0" y="17176"/>
                    <a:pt x="49" y="18381"/>
                  </a:cubicBezTo>
                  <a:cubicBezTo>
                    <a:pt x="97" y="19201"/>
                    <a:pt x="531" y="19877"/>
                    <a:pt x="869" y="20311"/>
                  </a:cubicBezTo>
                  <a:cubicBezTo>
                    <a:pt x="6849" y="22674"/>
                    <a:pt x="11864" y="24362"/>
                    <a:pt x="15530" y="25471"/>
                  </a:cubicBezTo>
                  <a:cubicBezTo>
                    <a:pt x="17845" y="26194"/>
                    <a:pt x="19774" y="26725"/>
                    <a:pt x="22378" y="26725"/>
                  </a:cubicBezTo>
                  <a:cubicBezTo>
                    <a:pt x="22452" y="26726"/>
                    <a:pt x="22526" y="26726"/>
                    <a:pt x="22599" y="26726"/>
                  </a:cubicBezTo>
                  <a:cubicBezTo>
                    <a:pt x="26450" y="26726"/>
                    <a:pt x="29505" y="25501"/>
                    <a:pt x="31445" y="24555"/>
                  </a:cubicBezTo>
                  <a:cubicBezTo>
                    <a:pt x="32168" y="22529"/>
                    <a:pt x="32554" y="20841"/>
                    <a:pt x="32747" y="19684"/>
                  </a:cubicBezTo>
                  <a:cubicBezTo>
                    <a:pt x="33229" y="17272"/>
                    <a:pt x="33181" y="15825"/>
                    <a:pt x="33470" y="11678"/>
                  </a:cubicBezTo>
                  <a:cubicBezTo>
                    <a:pt x="33615" y="9749"/>
                    <a:pt x="33808" y="8157"/>
                    <a:pt x="33904" y="7144"/>
                  </a:cubicBezTo>
                  <a:cubicBezTo>
                    <a:pt x="33856" y="6710"/>
                    <a:pt x="33712" y="5939"/>
                    <a:pt x="33229" y="5263"/>
                  </a:cubicBezTo>
                  <a:cubicBezTo>
                    <a:pt x="32216" y="3817"/>
                    <a:pt x="30384" y="3576"/>
                    <a:pt x="29612" y="3431"/>
                  </a:cubicBezTo>
                  <a:cubicBezTo>
                    <a:pt x="18520" y="1743"/>
                    <a:pt x="13022" y="875"/>
                    <a:pt x="12491" y="778"/>
                  </a:cubicBezTo>
                  <a:cubicBezTo>
                    <a:pt x="11124" y="465"/>
                    <a:pt x="9454" y="0"/>
                    <a:pt x="7987" y="0"/>
                  </a:cubicBezTo>
                  <a:close/>
                </a:path>
              </a:pathLst>
            </a:custGeom>
            <a:solidFill>
              <a:srgbClr val="C5D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rot="5400000" flipH="1">
              <a:off x="4895105" y="497603"/>
              <a:ext cx="1150597" cy="732858"/>
            </a:xfrm>
            <a:custGeom>
              <a:avLst/>
              <a:gdLst/>
              <a:ahLst/>
              <a:cxnLst/>
              <a:rect l="l" t="t" r="r" b="b"/>
              <a:pathLst>
                <a:path w="29028" h="18489" extrusionOk="0">
                  <a:moveTo>
                    <a:pt x="20720" y="1"/>
                  </a:moveTo>
                  <a:cubicBezTo>
                    <a:pt x="18335" y="1"/>
                    <a:pt x="14840" y="1023"/>
                    <a:pt x="11912" y="2487"/>
                  </a:cubicBezTo>
                  <a:cubicBezTo>
                    <a:pt x="8247" y="4320"/>
                    <a:pt x="0" y="9529"/>
                    <a:pt x="1206" y="13869"/>
                  </a:cubicBezTo>
                  <a:cubicBezTo>
                    <a:pt x="2096" y="17018"/>
                    <a:pt x="7602" y="18489"/>
                    <a:pt x="11594" y="18489"/>
                  </a:cubicBezTo>
                  <a:cubicBezTo>
                    <a:pt x="13655" y="18489"/>
                    <a:pt x="15312" y="18097"/>
                    <a:pt x="15722" y="17342"/>
                  </a:cubicBezTo>
                  <a:cubicBezTo>
                    <a:pt x="15963" y="16859"/>
                    <a:pt x="15771" y="16136"/>
                    <a:pt x="16301" y="15798"/>
                  </a:cubicBezTo>
                  <a:cubicBezTo>
                    <a:pt x="16433" y="15710"/>
                    <a:pt x="16579" y="15674"/>
                    <a:pt x="16736" y="15674"/>
                  </a:cubicBezTo>
                  <a:cubicBezTo>
                    <a:pt x="17441" y="15674"/>
                    <a:pt x="18366" y="16412"/>
                    <a:pt x="19195" y="16570"/>
                  </a:cubicBezTo>
                  <a:cubicBezTo>
                    <a:pt x="19328" y="16597"/>
                    <a:pt x="19463" y="16610"/>
                    <a:pt x="19601" y="16610"/>
                  </a:cubicBezTo>
                  <a:cubicBezTo>
                    <a:pt x="23419" y="16610"/>
                    <a:pt x="29028" y="6633"/>
                    <a:pt x="27538" y="5236"/>
                  </a:cubicBezTo>
                  <a:cubicBezTo>
                    <a:pt x="27405" y="5111"/>
                    <a:pt x="27230" y="5063"/>
                    <a:pt x="27026" y="5063"/>
                  </a:cubicBezTo>
                  <a:cubicBezTo>
                    <a:pt x="26307" y="5063"/>
                    <a:pt x="25229" y="5668"/>
                    <a:pt x="24360" y="5668"/>
                  </a:cubicBezTo>
                  <a:cubicBezTo>
                    <a:pt x="24050" y="5668"/>
                    <a:pt x="23766" y="5591"/>
                    <a:pt x="23535" y="5381"/>
                  </a:cubicBezTo>
                  <a:cubicBezTo>
                    <a:pt x="22522" y="4465"/>
                    <a:pt x="24162" y="2198"/>
                    <a:pt x="23294" y="896"/>
                  </a:cubicBezTo>
                  <a:cubicBezTo>
                    <a:pt x="22884" y="272"/>
                    <a:pt x="21949" y="1"/>
                    <a:pt x="20720" y="1"/>
                  </a:cubicBezTo>
                  <a:close/>
                </a:path>
              </a:pathLst>
            </a:custGeom>
            <a:solidFill>
              <a:srgbClr val="38388E">
                <a:alpha val="21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p:nvPr/>
          </p:nvSpPr>
          <p:spPr>
            <a:xfrm rot="5400000" flipH="1">
              <a:off x="4703079" y="545623"/>
              <a:ext cx="648073" cy="1047619"/>
            </a:xfrm>
            <a:custGeom>
              <a:avLst/>
              <a:gdLst/>
              <a:ahLst/>
              <a:cxnLst/>
              <a:rect l="l" t="t" r="r" b="b"/>
              <a:pathLst>
                <a:path w="16350" h="26430" extrusionOk="0">
                  <a:moveTo>
                    <a:pt x="14710" y="1"/>
                  </a:moveTo>
                  <a:cubicBezTo>
                    <a:pt x="13119" y="1158"/>
                    <a:pt x="11575" y="2316"/>
                    <a:pt x="10032" y="3425"/>
                  </a:cubicBezTo>
                  <a:cubicBezTo>
                    <a:pt x="10032" y="3425"/>
                    <a:pt x="8778" y="4582"/>
                    <a:pt x="7621" y="5740"/>
                  </a:cubicBezTo>
                  <a:cubicBezTo>
                    <a:pt x="5354" y="8151"/>
                    <a:pt x="2460" y="13167"/>
                    <a:pt x="1" y="19919"/>
                  </a:cubicBezTo>
                  <a:cubicBezTo>
                    <a:pt x="1303" y="22089"/>
                    <a:pt x="2605" y="24259"/>
                    <a:pt x="3907" y="26430"/>
                  </a:cubicBezTo>
                  <a:cubicBezTo>
                    <a:pt x="4341" y="26188"/>
                    <a:pt x="4968" y="25803"/>
                    <a:pt x="5643" y="25224"/>
                  </a:cubicBezTo>
                  <a:cubicBezTo>
                    <a:pt x="6511" y="24452"/>
                    <a:pt x="6945" y="23681"/>
                    <a:pt x="7476" y="22716"/>
                  </a:cubicBezTo>
                  <a:cubicBezTo>
                    <a:pt x="8151" y="21559"/>
                    <a:pt x="8874" y="20401"/>
                    <a:pt x="9501" y="19244"/>
                  </a:cubicBezTo>
                  <a:cubicBezTo>
                    <a:pt x="10273" y="17652"/>
                    <a:pt x="11816" y="15385"/>
                    <a:pt x="15192" y="12299"/>
                  </a:cubicBezTo>
                  <a:lnTo>
                    <a:pt x="14710" y="6319"/>
                  </a:lnTo>
                  <a:cubicBezTo>
                    <a:pt x="14614" y="6077"/>
                    <a:pt x="14324" y="5016"/>
                    <a:pt x="14758" y="3811"/>
                  </a:cubicBezTo>
                  <a:cubicBezTo>
                    <a:pt x="14806" y="3618"/>
                    <a:pt x="14903" y="3473"/>
                    <a:pt x="14999" y="3328"/>
                  </a:cubicBezTo>
                  <a:cubicBezTo>
                    <a:pt x="15433" y="2460"/>
                    <a:pt x="16157" y="2074"/>
                    <a:pt x="16350" y="1930"/>
                  </a:cubicBezTo>
                  <a:cubicBezTo>
                    <a:pt x="16157" y="1689"/>
                    <a:pt x="15916" y="1399"/>
                    <a:pt x="15723" y="1158"/>
                  </a:cubicBezTo>
                  <a:cubicBezTo>
                    <a:pt x="15385" y="772"/>
                    <a:pt x="15048" y="386"/>
                    <a:pt x="14710" y="1"/>
                  </a:cubicBezTo>
                  <a:close/>
                </a:path>
              </a:pathLst>
            </a:custGeom>
            <a:solidFill>
              <a:srgbClr val="FF89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rot="5400000" flipH="1">
              <a:off x="4438296" y="1028210"/>
              <a:ext cx="447349" cy="382581"/>
            </a:xfrm>
            <a:custGeom>
              <a:avLst/>
              <a:gdLst/>
              <a:ahLst/>
              <a:cxnLst/>
              <a:rect l="l" t="t" r="r" b="b"/>
              <a:pathLst>
                <a:path w="11286" h="9652" extrusionOk="0">
                  <a:moveTo>
                    <a:pt x="5155" y="0"/>
                  </a:moveTo>
                  <a:cubicBezTo>
                    <a:pt x="3762" y="0"/>
                    <a:pt x="2443" y="574"/>
                    <a:pt x="1592" y="1691"/>
                  </a:cubicBezTo>
                  <a:cubicBezTo>
                    <a:pt x="1" y="3716"/>
                    <a:pt x="531" y="6755"/>
                    <a:pt x="2798" y="8491"/>
                  </a:cubicBezTo>
                  <a:cubicBezTo>
                    <a:pt x="3815" y="9270"/>
                    <a:pt x="4998" y="9651"/>
                    <a:pt x="6132" y="9651"/>
                  </a:cubicBezTo>
                  <a:cubicBezTo>
                    <a:pt x="7524" y="9651"/>
                    <a:pt x="8844" y="9077"/>
                    <a:pt x="9694" y="7960"/>
                  </a:cubicBezTo>
                  <a:cubicBezTo>
                    <a:pt x="11286" y="5935"/>
                    <a:pt x="10755" y="2896"/>
                    <a:pt x="8489" y="1160"/>
                  </a:cubicBezTo>
                  <a:cubicBezTo>
                    <a:pt x="7471" y="381"/>
                    <a:pt x="6289" y="0"/>
                    <a:pt x="5155" y="0"/>
                  </a:cubicBezTo>
                  <a:close/>
                </a:path>
              </a:pathLst>
            </a:custGeom>
            <a:solidFill>
              <a:srgbClr val="FF89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5"/>
            <p:cNvSpPr/>
            <p:nvPr/>
          </p:nvSpPr>
          <p:spPr>
            <a:xfrm rot="5400000" flipH="1">
              <a:off x="4236639" y="566649"/>
              <a:ext cx="556312" cy="607960"/>
            </a:xfrm>
            <a:custGeom>
              <a:avLst/>
              <a:gdLst/>
              <a:ahLst/>
              <a:cxnLst/>
              <a:rect l="l" t="t" r="r" b="b"/>
              <a:pathLst>
                <a:path w="14035" h="15338" extrusionOk="0">
                  <a:moveTo>
                    <a:pt x="1833" y="1"/>
                  </a:moveTo>
                  <a:lnTo>
                    <a:pt x="1" y="8393"/>
                  </a:lnTo>
                  <a:cubicBezTo>
                    <a:pt x="1110" y="9791"/>
                    <a:pt x="2219" y="10659"/>
                    <a:pt x="2991" y="11238"/>
                  </a:cubicBezTo>
                  <a:cubicBezTo>
                    <a:pt x="3859" y="11865"/>
                    <a:pt x="4631" y="12251"/>
                    <a:pt x="9453" y="14469"/>
                  </a:cubicBezTo>
                  <a:cubicBezTo>
                    <a:pt x="10177" y="14807"/>
                    <a:pt x="10804" y="15096"/>
                    <a:pt x="11286" y="15337"/>
                  </a:cubicBezTo>
                  <a:cubicBezTo>
                    <a:pt x="12202" y="14180"/>
                    <a:pt x="13119" y="13022"/>
                    <a:pt x="14035" y="11865"/>
                  </a:cubicBezTo>
                  <a:cubicBezTo>
                    <a:pt x="13022" y="10322"/>
                    <a:pt x="11768" y="8682"/>
                    <a:pt x="10225" y="6994"/>
                  </a:cubicBezTo>
                  <a:cubicBezTo>
                    <a:pt x="7283" y="3859"/>
                    <a:pt x="4293" y="1592"/>
                    <a:pt x="1833" y="1"/>
                  </a:cubicBezTo>
                  <a:close/>
                </a:path>
              </a:pathLst>
            </a:custGeom>
            <a:solidFill>
              <a:srgbClr val="FF89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p:nvPr/>
          </p:nvSpPr>
          <p:spPr>
            <a:xfrm rot="5400000" flipH="1">
              <a:off x="3733319" y="647510"/>
              <a:ext cx="732184" cy="557105"/>
            </a:xfrm>
            <a:custGeom>
              <a:avLst/>
              <a:gdLst/>
              <a:ahLst/>
              <a:cxnLst/>
              <a:rect l="l" t="t" r="r" b="b"/>
              <a:pathLst>
                <a:path w="18472" h="14055" extrusionOk="0">
                  <a:moveTo>
                    <a:pt x="15994" y="0"/>
                  </a:moveTo>
                  <a:cubicBezTo>
                    <a:pt x="15508" y="0"/>
                    <a:pt x="15018" y="162"/>
                    <a:pt x="14614" y="503"/>
                  </a:cubicBezTo>
                  <a:cubicBezTo>
                    <a:pt x="13697" y="696"/>
                    <a:pt x="12540" y="1033"/>
                    <a:pt x="11238" y="1564"/>
                  </a:cubicBezTo>
                  <a:cubicBezTo>
                    <a:pt x="10080" y="2046"/>
                    <a:pt x="8537" y="2673"/>
                    <a:pt x="7090" y="3879"/>
                  </a:cubicBezTo>
                  <a:cubicBezTo>
                    <a:pt x="4679" y="5760"/>
                    <a:pt x="4775" y="7255"/>
                    <a:pt x="1496" y="10872"/>
                  </a:cubicBezTo>
                  <a:cubicBezTo>
                    <a:pt x="869" y="11595"/>
                    <a:pt x="338" y="12126"/>
                    <a:pt x="1" y="12463"/>
                  </a:cubicBezTo>
                  <a:cubicBezTo>
                    <a:pt x="386" y="12994"/>
                    <a:pt x="821" y="13524"/>
                    <a:pt x="1206" y="14055"/>
                  </a:cubicBezTo>
                  <a:cubicBezTo>
                    <a:pt x="3714" y="11981"/>
                    <a:pt x="6704" y="9811"/>
                    <a:pt x="10225" y="7689"/>
                  </a:cubicBezTo>
                  <a:cubicBezTo>
                    <a:pt x="12781" y="6145"/>
                    <a:pt x="15192" y="4892"/>
                    <a:pt x="17459" y="3879"/>
                  </a:cubicBezTo>
                  <a:cubicBezTo>
                    <a:pt x="18375" y="3059"/>
                    <a:pt x="18472" y="1660"/>
                    <a:pt x="17652" y="744"/>
                  </a:cubicBezTo>
                  <a:cubicBezTo>
                    <a:pt x="17221" y="259"/>
                    <a:pt x="16610" y="0"/>
                    <a:pt x="15994" y="0"/>
                  </a:cubicBezTo>
                  <a:close/>
                </a:path>
              </a:pathLst>
            </a:custGeom>
            <a:solidFill>
              <a:srgbClr val="FF89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rot="5400000" flipH="1">
              <a:off x="3630496" y="1139968"/>
              <a:ext cx="195017" cy="369303"/>
            </a:xfrm>
            <a:custGeom>
              <a:avLst/>
              <a:gdLst/>
              <a:ahLst/>
              <a:cxnLst/>
              <a:rect l="l" t="t" r="r" b="b"/>
              <a:pathLst>
                <a:path w="4920" h="9317" extrusionOk="0">
                  <a:moveTo>
                    <a:pt x="4244" y="1"/>
                  </a:moveTo>
                  <a:cubicBezTo>
                    <a:pt x="3187" y="475"/>
                    <a:pt x="2405" y="618"/>
                    <a:pt x="1837" y="618"/>
                  </a:cubicBezTo>
                  <a:cubicBezTo>
                    <a:pt x="1653" y="618"/>
                    <a:pt x="1492" y="603"/>
                    <a:pt x="1351" y="580"/>
                  </a:cubicBezTo>
                  <a:cubicBezTo>
                    <a:pt x="1239" y="557"/>
                    <a:pt x="1055" y="525"/>
                    <a:pt x="857" y="525"/>
                  </a:cubicBezTo>
                  <a:cubicBezTo>
                    <a:pt x="626" y="525"/>
                    <a:pt x="375" y="569"/>
                    <a:pt x="193" y="724"/>
                  </a:cubicBezTo>
                  <a:cubicBezTo>
                    <a:pt x="48" y="917"/>
                    <a:pt x="0" y="1158"/>
                    <a:pt x="0" y="1303"/>
                  </a:cubicBezTo>
                  <a:lnTo>
                    <a:pt x="3328" y="9164"/>
                  </a:lnTo>
                  <a:cubicBezTo>
                    <a:pt x="3328" y="9164"/>
                    <a:pt x="3518" y="9317"/>
                    <a:pt x="3764" y="9317"/>
                  </a:cubicBezTo>
                  <a:cubicBezTo>
                    <a:pt x="3795" y="9317"/>
                    <a:pt x="3826" y="9314"/>
                    <a:pt x="3858" y="9309"/>
                  </a:cubicBezTo>
                  <a:cubicBezTo>
                    <a:pt x="4100" y="9309"/>
                    <a:pt x="4292" y="9020"/>
                    <a:pt x="4341" y="8730"/>
                  </a:cubicBezTo>
                  <a:cubicBezTo>
                    <a:pt x="4196" y="8248"/>
                    <a:pt x="4003" y="7573"/>
                    <a:pt x="3907" y="6705"/>
                  </a:cubicBezTo>
                  <a:cubicBezTo>
                    <a:pt x="3810" y="5885"/>
                    <a:pt x="3714" y="5017"/>
                    <a:pt x="3955" y="3907"/>
                  </a:cubicBezTo>
                  <a:cubicBezTo>
                    <a:pt x="4100" y="3473"/>
                    <a:pt x="4341" y="2702"/>
                    <a:pt x="4919" y="1930"/>
                  </a:cubicBezTo>
                  <a:cubicBezTo>
                    <a:pt x="4678" y="1303"/>
                    <a:pt x="4485" y="628"/>
                    <a:pt x="4244" y="1"/>
                  </a:cubicBezTo>
                  <a:close/>
                </a:path>
              </a:pathLst>
            </a:custGeom>
            <a:solidFill>
              <a:srgbClr val="FF89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
            <p:cNvSpPr/>
            <p:nvPr/>
          </p:nvSpPr>
          <p:spPr>
            <a:xfrm rot="5400000" flipH="1">
              <a:off x="3844820" y="859057"/>
              <a:ext cx="814392" cy="399744"/>
            </a:xfrm>
            <a:custGeom>
              <a:avLst/>
              <a:gdLst/>
              <a:ahLst/>
              <a:cxnLst/>
              <a:rect l="l" t="t" r="r" b="b"/>
              <a:pathLst>
                <a:path w="20546" h="10085" extrusionOk="0">
                  <a:moveTo>
                    <a:pt x="18039" y="1"/>
                  </a:moveTo>
                  <a:cubicBezTo>
                    <a:pt x="17729" y="1"/>
                    <a:pt x="17416" y="64"/>
                    <a:pt x="17122" y="198"/>
                  </a:cubicBezTo>
                  <a:cubicBezTo>
                    <a:pt x="16205" y="198"/>
                    <a:pt x="15000" y="198"/>
                    <a:pt x="13601" y="439"/>
                  </a:cubicBezTo>
                  <a:cubicBezTo>
                    <a:pt x="12347" y="583"/>
                    <a:pt x="10707" y="873"/>
                    <a:pt x="9020" y="1644"/>
                  </a:cubicBezTo>
                  <a:cubicBezTo>
                    <a:pt x="6222" y="2898"/>
                    <a:pt x="5933" y="4345"/>
                    <a:pt x="1882" y="7094"/>
                  </a:cubicBezTo>
                  <a:cubicBezTo>
                    <a:pt x="1110" y="7625"/>
                    <a:pt x="435" y="8010"/>
                    <a:pt x="1" y="8252"/>
                  </a:cubicBezTo>
                  <a:lnTo>
                    <a:pt x="821" y="10084"/>
                  </a:lnTo>
                  <a:cubicBezTo>
                    <a:pt x="3714" y="8686"/>
                    <a:pt x="7187" y="7287"/>
                    <a:pt x="11093" y="6081"/>
                  </a:cubicBezTo>
                  <a:cubicBezTo>
                    <a:pt x="13939" y="5213"/>
                    <a:pt x="16591" y="4635"/>
                    <a:pt x="19051" y="4152"/>
                  </a:cubicBezTo>
                  <a:cubicBezTo>
                    <a:pt x="20112" y="3622"/>
                    <a:pt x="20546" y="2271"/>
                    <a:pt x="20015" y="1162"/>
                  </a:cubicBezTo>
                  <a:cubicBezTo>
                    <a:pt x="19632" y="430"/>
                    <a:pt x="18846" y="1"/>
                    <a:pt x="18039" y="1"/>
                  </a:cubicBezTo>
                  <a:close/>
                </a:path>
              </a:pathLst>
            </a:custGeom>
            <a:solidFill>
              <a:srgbClr val="FF89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5"/>
            <p:cNvSpPr/>
            <p:nvPr/>
          </p:nvSpPr>
          <p:spPr>
            <a:xfrm rot="5400000" flipH="1">
              <a:off x="3882969" y="1321449"/>
              <a:ext cx="183561" cy="369540"/>
            </a:xfrm>
            <a:custGeom>
              <a:avLst/>
              <a:gdLst/>
              <a:ahLst/>
              <a:cxnLst/>
              <a:rect l="l" t="t" r="r" b="b"/>
              <a:pathLst>
                <a:path w="4631" h="9323" extrusionOk="0">
                  <a:moveTo>
                    <a:pt x="731" y="0"/>
                  </a:moveTo>
                  <a:cubicBezTo>
                    <a:pt x="595" y="0"/>
                    <a:pt x="459" y="28"/>
                    <a:pt x="338" y="104"/>
                  </a:cubicBezTo>
                  <a:cubicBezTo>
                    <a:pt x="145" y="200"/>
                    <a:pt x="48" y="442"/>
                    <a:pt x="0" y="634"/>
                  </a:cubicBezTo>
                  <a:lnTo>
                    <a:pt x="1351" y="9074"/>
                  </a:lnTo>
                  <a:cubicBezTo>
                    <a:pt x="1351" y="9074"/>
                    <a:pt x="1544" y="9316"/>
                    <a:pt x="1785" y="9316"/>
                  </a:cubicBezTo>
                  <a:cubicBezTo>
                    <a:pt x="1815" y="9320"/>
                    <a:pt x="1844" y="9323"/>
                    <a:pt x="1873" y="9323"/>
                  </a:cubicBezTo>
                  <a:cubicBezTo>
                    <a:pt x="2122" y="9323"/>
                    <a:pt x="2325" y="9141"/>
                    <a:pt x="2412" y="8881"/>
                  </a:cubicBezTo>
                  <a:cubicBezTo>
                    <a:pt x="2412" y="8351"/>
                    <a:pt x="2363" y="7676"/>
                    <a:pt x="2508" y="6808"/>
                  </a:cubicBezTo>
                  <a:cubicBezTo>
                    <a:pt x="2605" y="5988"/>
                    <a:pt x="2701" y="5120"/>
                    <a:pt x="3231" y="4107"/>
                  </a:cubicBezTo>
                  <a:cubicBezTo>
                    <a:pt x="3473" y="3673"/>
                    <a:pt x="3907" y="3046"/>
                    <a:pt x="4630" y="2419"/>
                  </a:cubicBezTo>
                  <a:cubicBezTo>
                    <a:pt x="4582" y="1744"/>
                    <a:pt x="4534" y="1069"/>
                    <a:pt x="4437" y="393"/>
                  </a:cubicBezTo>
                  <a:cubicBezTo>
                    <a:pt x="3952" y="472"/>
                    <a:pt x="3528" y="504"/>
                    <a:pt x="3158" y="504"/>
                  </a:cubicBezTo>
                  <a:cubicBezTo>
                    <a:pt x="2388" y="504"/>
                    <a:pt x="1854" y="363"/>
                    <a:pt x="1495" y="200"/>
                  </a:cubicBezTo>
                  <a:cubicBezTo>
                    <a:pt x="1330" y="134"/>
                    <a:pt x="1028" y="0"/>
                    <a:pt x="731" y="0"/>
                  </a:cubicBezTo>
                  <a:close/>
                </a:path>
              </a:pathLst>
            </a:custGeom>
            <a:solidFill>
              <a:srgbClr val="FF89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5"/>
            <p:cNvSpPr/>
            <p:nvPr/>
          </p:nvSpPr>
          <p:spPr>
            <a:xfrm rot="5400000" flipH="1">
              <a:off x="5429496" y="734868"/>
              <a:ext cx="65006" cy="86053"/>
            </a:xfrm>
            <a:custGeom>
              <a:avLst/>
              <a:gdLst/>
              <a:ahLst/>
              <a:cxnLst/>
              <a:rect l="l" t="t" r="r" b="b"/>
              <a:pathLst>
                <a:path w="1640" h="2171" extrusionOk="0">
                  <a:moveTo>
                    <a:pt x="916" y="0"/>
                  </a:moveTo>
                  <a:cubicBezTo>
                    <a:pt x="338" y="97"/>
                    <a:pt x="0" y="916"/>
                    <a:pt x="145" y="1736"/>
                  </a:cubicBezTo>
                  <a:lnTo>
                    <a:pt x="145" y="1785"/>
                  </a:lnTo>
                  <a:cubicBezTo>
                    <a:pt x="193" y="1929"/>
                    <a:pt x="241" y="2074"/>
                    <a:pt x="289" y="2170"/>
                  </a:cubicBezTo>
                  <a:cubicBezTo>
                    <a:pt x="723" y="1302"/>
                    <a:pt x="1447" y="916"/>
                    <a:pt x="1640" y="772"/>
                  </a:cubicBezTo>
                  <a:cubicBezTo>
                    <a:pt x="1447" y="531"/>
                    <a:pt x="1206" y="241"/>
                    <a:pt x="1013" y="0"/>
                  </a:cubicBezTo>
                  <a:close/>
                </a:path>
              </a:pathLst>
            </a:custGeom>
            <a:solidFill>
              <a:srgbClr val="322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p:nvPr/>
          </p:nvSpPr>
          <p:spPr>
            <a:xfrm rot="5400000" flipH="1">
              <a:off x="5408866" y="467493"/>
              <a:ext cx="317338" cy="368470"/>
            </a:xfrm>
            <a:custGeom>
              <a:avLst/>
              <a:gdLst/>
              <a:ahLst/>
              <a:cxnLst/>
              <a:rect l="l" t="t" r="r" b="b"/>
              <a:pathLst>
                <a:path w="8006" h="9296" extrusionOk="0">
                  <a:moveTo>
                    <a:pt x="4442" y="0"/>
                  </a:moveTo>
                  <a:cubicBezTo>
                    <a:pt x="2625" y="0"/>
                    <a:pt x="1153" y="1816"/>
                    <a:pt x="965" y="2897"/>
                  </a:cubicBezTo>
                  <a:cubicBezTo>
                    <a:pt x="965" y="3042"/>
                    <a:pt x="916" y="3573"/>
                    <a:pt x="579" y="4151"/>
                  </a:cubicBezTo>
                  <a:cubicBezTo>
                    <a:pt x="386" y="4585"/>
                    <a:pt x="145" y="4875"/>
                    <a:pt x="0" y="5068"/>
                  </a:cubicBezTo>
                  <a:cubicBezTo>
                    <a:pt x="48" y="5936"/>
                    <a:pt x="145" y="6659"/>
                    <a:pt x="241" y="7190"/>
                  </a:cubicBezTo>
                  <a:cubicBezTo>
                    <a:pt x="289" y="7334"/>
                    <a:pt x="434" y="8058"/>
                    <a:pt x="916" y="8781"/>
                  </a:cubicBezTo>
                  <a:cubicBezTo>
                    <a:pt x="1013" y="8974"/>
                    <a:pt x="1157" y="9119"/>
                    <a:pt x="1399" y="9167"/>
                  </a:cubicBezTo>
                  <a:cubicBezTo>
                    <a:pt x="1455" y="9183"/>
                    <a:pt x="1508" y="9190"/>
                    <a:pt x="1559" y="9190"/>
                  </a:cubicBezTo>
                  <a:cubicBezTo>
                    <a:pt x="1810" y="9190"/>
                    <a:pt x="1977" y="9022"/>
                    <a:pt x="1977" y="9022"/>
                  </a:cubicBezTo>
                  <a:cubicBezTo>
                    <a:pt x="2010" y="9006"/>
                    <a:pt x="2036" y="9001"/>
                    <a:pt x="2058" y="9001"/>
                  </a:cubicBezTo>
                  <a:cubicBezTo>
                    <a:pt x="2101" y="9001"/>
                    <a:pt x="2122" y="9022"/>
                    <a:pt x="2122" y="9022"/>
                  </a:cubicBezTo>
                  <a:cubicBezTo>
                    <a:pt x="2218" y="9071"/>
                    <a:pt x="2218" y="9167"/>
                    <a:pt x="2315" y="9263"/>
                  </a:cubicBezTo>
                  <a:cubicBezTo>
                    <a:pt x="2355" y="9283"/>
                    <a:pt x="2403" y="9295"/>
                    <a:pt x="2453" y="9295"/>
                  </a:cubicBezTo>
                  <a:cubicBezTo>
                    <a:pt x="2523" y="9295"/>
                    <a:pt x="2596" y="9272"/>
                    <a:pt x="2653" y="9215"/>
                  </a:cubicBezTo>
                  <a:cubicBezTo>
                    <a:pt x="2701" y="9167"/>
                    <a:pt x="2701" y="9071"/>
                    <a:pt x="2701" y="9071"/>
                  </a:cubicBezTo>
                  <a:cubicBezTo>
                    <a:pt x="2701" y="9071"/>
                    <a:pt x="2842" y="9177"/>
                    <a:pt x="3004" y="9177"/>
                  </a:cubicBezTo>
                  <a:cubicBezTo>
                    <a:pt x="3031" y="9177"/>
                    <a:pt x="3059" y="9174"/>
                    <a:pt x="3087" y="9167"/>
                  </a:cubicBezTo>
                  <a:cubicBezTo>
                    <a:pt x="3183" y="9167"/>
                    <a:pt x="3231" y="9119"/>
                    <a:pt x="3279" y="9071"/>
                  </a:cubicBezTo>
                  <a:cubicBezTo>
                    <a:pt x="3328" y="8974"/>
                    <a:pt x="3376" y="8878"/>
                    <a:pt x="3424" y="8781"/>
                  </a:cubicBezTo>
                  <a:cubicBezTo>
                    <a:pt x="3906" y="8106"/>
                    <a:pt x="4582" y="7720"/>
                    <a:pt x="4967" y="7672"/>
                  </a:cubicBezTo>
                  <a:cubicBezTo>
                    <a:pt x="4967" y="7672"/>
                    <a:pt x="5160" y="7672"/>
                    <a:pt x="5353" y="7624"/>
                  </a:cubicBezTo>
                  <a:cubicBezTo>
                    <a:pt x="5402" y="7576"/>
                    <a:pt x="5498" y="7576"/>
                    <a:pt x="5594" y="7527"/>
                  </a:cubicBezTo>
                  <a:cubicBezTo>
                    <a:pt x="6125" y="7334"/>
                    <a:pt x="6463" y="7045"/>
                    <a:pt x="6655" y="6852"/>
                  </a:cubicBezTo>
                  <a:cubicBezTo>
                    <a:pt x="7138" y="6370"/>
                    <a:pt x="7427" y="5888"/>
                    <a:pt x="7572" y="5502"/>
                  </a:cubicBezTo>
                  <a:cubicBezTo>
                    <a:pt x="7765" y="5116"/>
                    <a:pt x="8006" y="4392"/>
                    <a:pt x="7909" y="3524"/>
                  </a:cubicBezTo>
                  <a:cubicBezTo>
                    <a:pt x="7765" y="1981"/>
                    <a:pt x="6463" y="52"/>
                    <a:pt x="4582" y="4"/>
                  </a:cubicBezTo>
                  <a:cubicBezTo>
                    <a:pt x="4535" y="1"/>
                    <a:pt x="4488" y="0"/>
                    <a:pt x="4442" y="0"/>
                  </a:cubicBezTo>
                  <a:close/>
                </a:path>
              </a:pathLst>
            </a:custGeom>
            <a:solidFill>
              <a:srgbClr val="FF89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rot="5400000" flipH="1">
              <a:off x="5394158" y="621127"/>
              <a:ext cx="57355" cy="49745"/>
            </a:xfrm>
            <a:custGeom>
              <a:avLst/>
              <a:gdLst/>
              <a:ahLst/>
              <a:cxnLst/>
              <a:rect l="l" t="t" r="r" b="b"/>
              <a:pathLst>
                <a:path w="1447" h="1255" extrusionOk="0">
                  <a:moveTo>
                    <a:pt x="1447" y="1"/>
                  </a:moveTo>
                  <a:lnTo>
                    <a:pt x="627" y="242"/>
                  </a:lnTo>
                  <a:cubicBezTo>
                    <a:pt x="434" y="483"/>
                    <a:pt x="241" y="676"/>
                    <a:pt x="48" y="869"/>
                  </a:cubicBezTo>
                  <a:lnTo>
                    <a:pt x="0" y="869"/>
                  </a:lnTo>
                  <a:cubicBezTo>
                    <a:pt x="97" y="869"/>
                    <a:pt x="193" y="917"/>
                    <a:pt x="241" y="1014"/>
                  </a:cubicBezTo>
                  <a:cubicBezTo>
                    <a:pt x="338" y="1062"/>
                    <a:pt x="338" y="1110"/>
                    <a:pt x="434" y="1207"/>
                  </a:cubicBezTo>
                  <a:cubicBezTo>
                    <a:pt x="482" y="1207"/>
                    <a:pt x="531" y="1255"/>
                    <a:pt x="675" y="1255"/>
                  </a:cubicBezTo>
                  <a:cubicBezTo>
                    <a:pt x="675" y="1255"/>
                    <a:pt x="820" y="1255"/>
                    <a:pt x="917" y="1158"/>
                  </a:cubicBezTo>
                  <a:cubicBezTo>
                    <a:pt x="1013" y="1062"/>
                    <a:pt x="1013" y="869"/>
                    <a:pt x="1013" y="821"/>
                  </a:cubicBezTo>
                  <a:cubicBezTo>
                    <a:pt x="1013" y="676"/>
                    <a:pt x="1109" y="435"/>
                    <a:pt x="1447" y="1"/>
                  </a:cubicBezTo>
                  <a:close/>
                </a:path>
              </a:pathLst>
            </a:custGeom>
            <a:solidFill>
              <a:srgbClr val="FF89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rot="5400000" flipH="1">
              <a:off x="5449552" y="602002"/>
              <a:ext cx="51687" cy="47842"/>
            </a:xfrm>
            <a:custGeom>
              <a:avLst/>
              <a:gdLst/>
              <a:ahLst/>
              <a:cxnLst/>
              <a:rect l="l" t="t" r="r" b="b"/>
              <a:pathLst>
                <a:path w="1304" h="1207" extrusionOk="0">
                  <a:moveTo>
                    <a:pt x="242" y="1"/>
                  </a:moveTo>
                  <a:cubicBezTo>
                    <a:pt x="194" y="1"/>
                    <a:pt x="146" y="1"/>
                    <a:pt x="146" y="49"/>
                  </a:cubicBezTo>
                  <a:cubicBezTo>
                    <a:pt x="1" y="580"/>
                    <a:pt x="242" y="1062"/>
                    <a:pt x="580" y="1158"/>
                  </a:cubicBezTo>
                  <a:lnTo>
                    <a:pt x="773" y="1158"/>
                  </a:lnTo>
                  <a:lnTo>
                    <a:pt x="773" y="1207"/>
                  </a:lnTo>
                  <a:cubicBezTo>
                    <a:pt x="1014" y="1207"/>
                    <a:pt x="1255" y="1014"/>
                    <a:pt x="1255" y="965"/>
                  </a:cubicBezTo>
                  <a:cubicBezTo>
                    <a:pt x="1303" y="965"/>
                    <a:pt x="1303" y="917"/>
                    <a:pt x="1303" y="869"/>
                  </a:cubicBezTo>
                  <a:cubicBezTo>
                    <a:pt x="1279" y="845"/>
                    <a:pt x="1255" y="833"/>
                    <a:pt x="1231" y="833"/>
                  </a:cubicBezTo>
                  <a:cubicBezTo>
                    <a:pt x="1207" y="833"/>
                    <a:pt x="1182" y="845"/>
                    <a:pt x="1158" y="869"/>
                  </a:cubicBezTo>
                  <a:cubicBezTo>
                    <a:pt x="1158" y="869"/>
                    <a:pt x="957" y="1036"/>
                    <a:pt x="751" y="1036"/>
                  </a:cubicBezTo>
                  <a:cubicBezTo>
                    <a:pt x="710" y="1036"/>
                    <a:pt x="668" y="1030"/>
                    <a:pt x="628" y="1014"/>
                  </a:cubicBezTo>
                  <a:cubicBezTo>
                    <a:pt x="339" y="917"/>
                    <a:pt x="146" y="531"/>
                    <a:pt x="290" y="97"/>
                  </a:cubicBezTo>
                  <a:cubicBezTo>
                    <a:pt x="290" y="49"/>
                    <a:pt x="290" y="49"/>
                    <a:pt x="242" y="1"/>
                  </a:cubicBezTo>
                  <a:close/>
                </a:path>
              </a:pathLst>
            </a:custGeom>
            <a:solidFill>
              <a:srgbClr val="383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p:nvPr/>
          </p:nvSpPr>
          <p:spPr>
            <a:xfrm rot="5400000" flipH="1">
              <a:off x="5403176" y="698123"/>
              <a:ext cx="13397" cy="23822"/>
            </a:xfrm>
            <a:custGeom>
              <a:avLst/>
              <a:gdLst/>
              <a:ahLst/>
              <a:cxnLst/>
              <a:rect l="l" t="t" r="r" b="b"/>
              <a:pathLst>
                <a:path w="338" h="601" extrusionOk="0">
                  <a:moveTo>
                    <a:pt x="131" y="1"/>
                  </a:moveTo>
                  <a:cubicBezTo>
                    <a:pt x="113" y="1"/>
                    <a:pt x="81" y="22"/>
                    <a:pt x="48" y="22"/>
                  </a:cubicBezTo>
                  <a:cubicBezTo>
                    <a:pt x="48" y="70"/>
                    <a:pt x="0" y="167"/>
                    <a:pt x="48" y="263"/>
                  </a:cubicBezTo>
                  <a:cubicBezTo>
                    <a:pt x="48" y="456"/>
                    <a:pt x="145" y="553"/>
                    <a:pt x="241" y="601"/>
                  </a:cubicBezTo>
                  <a:cubicBezTo>
                    <a:pt x="290" y="601"/>
                    <a:pt x="290" y="601"/>
                    <a:pt x="338" y="553"/>
                  </a:cubicBezTo>
                  <a:cubicBezTo>
                    <a:pt x="338" y="553"/>
                    <a:pt x="338" y="504"/>
                    <a:pt x="290" y="456"/>
                  </a:cubicBezTo>
                  <a:cubicBezTo>
                    <a:pt x="290" y="456"/>
                    <a:pt x="193" y="360"/>
                    <a:pt x="193" y="263"/>
                  </a:cubicBezTo>
                  <a:cubicBezTo>
                    <a:pt x="145" y="215"/>
                    <a:pt x="193" y="119"/>
                    <a:pt x="193" y="119"/>
                  </a:cubicBezTo>
                  <a:cubicBezTo>
                    <a:pt x="193" y="70"/>
                    <a:pt x="193" y="22"/>
                    <a:pt x="145" y="22"/>
                  </a:cubicBezTo>
                  <a:cubicBezTo>
                    <a:pt x="145" y="6"/>
                    <a:pt x="139" y="1"/>
                    <a:pt x="131" y="1"/>
                  </a:cubicBezTo>
                  <a:close/>
                </a:path>
              </a:pathLst>
            </a:custGeom>
            <a:solidFill>
              <a:srgbClr val="383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5"/>
            <p:cNvSpPr/>
            <p:nvPr/>
          </p:nvSpPr>
          <p:spPr>
            <a:xfrm rot="5400000" flipH="1">
              <a:off x="5480133" y="544665"/>
              <a:ext cx="11535" cy="19145"/>
            </a:xfrm>
            <a:custGeom>
              <a:avLst/>
              <a:gdLst/>
              <a:ahLst/>
              <a:cxnLst/>
              <a:rect l="l" t="t" r="r" b="b"/>
              <a:pathLst>
                <a:path w="291" h="483" extrusionOk="0">
                  <a:moveTo>
                    <a:pt x="242" y="0"/>
                  </a:moveTo>
                  <a:lnTo>
                    <a:pt x="1" y="483"/>
                  </a:lnTo>
                  <a:cubicBezTo>
                    <a:pt x="1" y="483"/>
                    <a:pt x="146" y="434"/>
                    <a:pt x="194" y="338"/>
                  </a:cubicBezTo>
                  <a:cubicBezTo>
                    <a:pt x="290" y="193"/>
                    <a:pt x="242" y="0"/>
                    <a:pt x="242" y="0"/>
                  </a:cubicBezTo>
                  <a:close/>
                </a:path>
              </a:pathLst>
            </a:custGeom>
            <a:solidFill>
              <a:srgbClr val="383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rot="5400000" flipH="1">
              <a:off x="5484929" y="547520"/>
              <a:ext cx="47803" cy="57395"/>
            </a:xfrm>
            <a:custGeom>
              <a:avLst/>
              <a:gdLst/>
              <a:ahLst/>
              <a:cxnLst/>
              <a:rect l="l" t="t" r="r" b="b"/>
              <a:pathLst>
                <a:path w="1206" h="1448" extrusionOk="0">
                  <a:moveTo>
                    <a:pt x="0" y="0"/>
                  </a:moveTo>
                  <a:cubicBezTo>
                    <a:pt x="193" y="97"/>
                    <a:pt x="386" y="290"/>
                    <a:pt x="579" y="579"/>
                  </a:cubicBezTo>
                  <a:cubicBezTo>
                    <a:pt x="820" y="1013"/>
                    <a:pt x="916" y="1447"/>
                    <a:pt x="1013" y="1447"/>
                  </a:cubicBezTo>
                  <a:cubicBezTo>
                    <a:pt x="1013" y="1447"/>
                    <a:pt x="1013" y="1399"/>
                    <a:pt x="1109" y="1254"/>
                  </a:cubicBezTo>
                  <a:cubicBezTo>
                    <a:pt x="1158" y="1158"/>
                    <a:pt x="1206" y="1109"/>
                    <a:pt x="1206" y="1013"/>
                  </a:cubicBezTo>
                  <a:cubicBezTo>
                    <a:pt x="1158" y="917"/>
                    <a:pt x="868" y="97"/>
                    <a:pt x="241" y="0"/>
                  </a:cubicBezTo>
                  <a:close/>
                </a:path>
              </a:pathLst>
            </a:custGeom>
            <a:solidFill>
              <a:srgbClr val="383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rot="5400000" flipH="1">
              <a:off x="5396041" y="718616"/>
              <a:ext cx="9592" cy="17242"/>
            </a:xfrm>
            <a:custGeom>
              <a:avLst/>
              <a:gdLst/>
              <a:ahLst/>
              <a:cxnLst/>
              <a:rect l="l" t="t" r="r" b="b"/>
              <a:pathLst>
                <a:path w="242" h="435" extrusionOk="0">
                  <a:moveTo>
                    <a:pt x="49" y="1"/>
                  </a:moveTo>
                  <a:cubicBezTo>
                    <a:pt x="0" y="49"/>
                    <a:pt x="0" y="97"/>
                    <a:pt x="0" y="97"/>
                  </a:cubicBezTo>
                  <a:lnTo>
                    <a:pt x="97" y="386"/>
                  </a:lnTo>
                  <a:cubicBezTo>
                    <a:pt x="97" y="386"/>
                    <a:pt x="145" y="435"/>
                    <a:pt x="193" y="435"/>
                  </a:cubicBezTo>
                  <a:cubicBezTo>
                    <a:pt x="241" y="435"/>
                    <a:pt x="241" y="386"/>
                    <a:pt x="241" y="338"/>
                  </a:cubicBezTo>
                  <a:lnTo>
                    <a:pt x="145" y="49"/>
                  </a:lnTo>
                  <a:cubicBezTo>
                    <a:pt x="145" y="49"/>
                    <a:pt x="97" y="1"/>
                    <a:pt x="49" y="1"/>
                  </a:cubicBezTo>
                  <a:close/>
                </a:path>
              </a:pathLst>
            </a:custGeom>
            <a:solidFill>
              <a:srgbClr val="383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rot="5400000" flipH="1">
              <a:off x="5504035" y="657475"/>
              <a:ext cx="91800" cy="68811"/>
            </a:xfrm>
            <a:custGeom>
              <a:avLst/>
              <a:gdLst/>
              <a:ahLst/>
              <a:cxnLst/>
              <a:rect l="l" t="t" r="r" b="b"/>
              <a:pathLst>
                <a:path w="2316" h="1736" extrusionOk="0">
                  <a:moveTo>
                    <a:pt x="1396" y="0"/>
                  </a:moveTo>
                  <a:cubicBezTo>
                    <a:pt x="1198" y="0"/>
                    <a:pt x="982" y="54"/>
                    <a:pt x="772" y="168"/>
                  </a:cubicBezTo>
                  <a:cubicBezTo>
                    <a:pt x="242" y="458"/>
                    <a:pt x="1" y="988"/>
                    <a:pt x="194" y="1374"/>
                  </a:cubicBezTo>
                  <a:cubicBezTo>
                    <a:pt x="340" y="1608"/>
                    <a:pt x="609" y="1735"/>
                    <a:pt x="917" y="1735"/>
                  </a:cubicBezTo>
                  <a:cubicBezTo>
                    <a:pt x="1118" y="1735"/>
                    <a:pt x="1335" y="1681"/>
                    <a:pt x="1544" y="1567"/>
                  </a:cubicBezTo>
                  <a:cubicBezTo>
                    <a:pt x="2074" y="1278"/>
                    <a:pt x="2316" y="747"/>
                    <a:pt x="2074" y="361"/>
                  </a:cubicBezTo>
                  <a:cubicBezTo>
                    <a:pt x="1958" y="128"/>
                    <a:pt x="1699" y="0"/>
                    <a:pt x="1396" y="0"/>
                  </a:cubicBezTo>
                  <a:close/>
                </a:path>
              </a:pathLst>
            </a:custGeom>
            <a:solidFill>
              <a:srgbClr val="FF89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rot="5400000" flipH="1">
              <a:off x="5528649" y="702622"/>
              <a:ext cx="22990" cy="47327"/>
            </a:xfrm>
            <a:custGeom>
              <a:avLst/>
              <a:gdLst/>
              <a:ahLst/>
              <a:cxnLst/>
              <a:rect l="l" t="t" r="r" b="b"/>
              <a:pathLst>
                <a:path w="580" h="1194" extrusionOk="0">
                  <a:moveTo>
                    <a:pt x="272" y="0"/>
                  </a:moveTo>
                  <a:cubicBezTo>
                    <a:pt x="254" y="0"/>
                    <a:pt x="242" y="12"/>
                    <a:pt x="242" y="36"/>
                  </a:cubicBezTo>
                  <a:cubicBezTo>
                    <a:pt x="49" y="326"/>
                    <a:pt x="1" y="663"/>
                    <a:pt x="145" y="904"/>
                  </a:cubicBezTo>
                  <a:cubicBezTo>
                    <a:pt x="194" y="1049"/>
                    <a:pt x="290" y="1146"/>
                    <a:pt x="435" y="1194"/>
                  </a:cubicBezTo>
                  <a:lnTo>
                    <a:pt x="531" y="1194"/>
                  </a:lnTo>
                  <a:cubicBezTo>
                    <a:pt x="579" y="1146"/>
                    <a:pt x="531" y="1097"/>
                    <a:pt x="531" y="1049"/>
                  </a:cubicBezTo>
                  <a:cubicBezTo>
                    <a:pt x="386" y="1001"/>
                    <a:pt x="338" y="953"/>
                    <a:pt x="290" y="856"/>
                  </a:cubicBezTo>
                  <a:cubicBezTo>
                    <a:pt x="145" y="663"/>
                    <a:pt x="194" y="374"/>
                    <a:pt x="338" y="133"/>
                  </a:cubicBezTo>
                  <a:cubicBezTo>
                    <a:pt x="386" y="85"/>
                    <a:pt x="386" y="36"/>
                    <a:pt x="338" y="36"/>
                  </a:cubicBezTo>
                  <a:cubicBezTo>
                    <a:pt x="314" y="12"/>
                    <a:pt x="290" y="0"/>
                    <a:pt x="272" y="0"/>
                  </a:cubicBezTo>
                  <a:close/>
                </a:path>
              </a:pathLst>
            </a:custGeom>
            <a:solidFill>
              <a:srgbClr val="322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rot="5400000" flipH="1">
              <a:off x="5561152" y="708330"/>
              <a:ext cx="19145" cy="16767"/>
            </a:xfrm>
            <a:custGeom>
              <a:avLst/>
              <a:gdLst/>
              <a:ahLst/>
              <a:cxnLst/>
              <a:rect l="l" t="t" r="r" b="b"/>
              <a:pathLst>
                <a:path w="483" h="423" extrusionOk="0">
                  <a:moveTo>
                    <a:pt x="416" y="0"/>
                  </a:moveTo>
                  <a:cubicBezTo>
                    <a:pt x="398" y="0"/>
                    <a:pt x="386" y="12"/>
                    <a:pt x="386" y="36"/>
                  </a:cubicBezTo>
                  <a:cubicBezTo>
                    <a:pt x="241" y="85"/>
                    <a:pt x="145" y="181"/>
                    <a:pt x="48" y="278"/>
                  </a:cubicBezTo>
                  <a:cubicBezTo>
                    <a:pt x="0" y="326"/>
                    <a:pt x="48" y="374"/>
                    <a:pt x="48" y="374"/>
                  </a:cubicBezTo>
                  <a:cubicBezTo>
                    <a:pt x="48" y="422"/>
                    <a:pt x="96" y="422"/>
                    <a:pt x="96" y="422"/>
                  </a:cubicBezTo>
                  <a:cubicBezTo>
                    <a:pt x="145" y="422"/>
                    <a:pt x="145" y="422"/>
                    <a:pt x="145" y="374"/>
                  </a:cubicBezTo>
                  <a:cubicBezTo>
                    <a:pt x="241" y="278"/>
                    <a:pt x="338" y="229"/>
                    <a:pt x="434" y="133"/>
                  </a:cubicBezTo>
                  <a:cubicBezTo>
                    <a:pt x="482" y="133"/>
                    <a:pt x="482" y="85"/>
                    <a:pt x="482" y="36"/>
                  </a:cubicBezTo>
                  <a:cubicBezTo>
                    <a:pt x="458" y="12"/>
                    <a:pt x="434" y="0"/>
                    <a:pt x="416" y="0"/>
                  </a:cubicBezTo>
                  <a:close/>
                </a:path>
              </a:pathLst>
            </a:custGeom>
            <a:solidFill>
              <a:srgbClr val="322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rot="5400000" flipH="1">
              <a:off x="5542721" y="661795"/>
              <a:ext cx="59298" cy="31472"/>
            </a:xfrm>
            <a:custGeom>
              <a:avLst/>
              <a:gdLst/>
              <a:ahLst/>
              <a:cxnLst/>
              <a:rect l="l" t="t" r="r" b="b"/>
              <a:pathLst>
                <a:path w="1496" h="794" extrusionOk="0">
                  <a:moveTo>
                    <a:pt x="581" y="1"/>
                  </a:moveTo>
                  <a:cubicBezTo>
                    <a:pt x="408" y="1"/>
                    <a:pt x="225" y="38"/>
                    <a:pt x="49" y="119"/>
                  </a:cubicBezTo>
                  <a:cubicBezTo>
                    <a:pt x="49" y="167"/>
                    <a:pt x="0" y="215"/>
                    <a:pt x="49" y="263"/>
                  </a:cubicBezTo>
                  <a:cubicBezTo>
                    <a:pt x="49" y="263"/>
                    <a:pt x="70" y="285"/>
                    <a:pt x="99" y="285"/>
                  </a:cubicBezTo>
                  <a:cubicBezTo>
                    <a:pt x="113" y="285"/>
                    <a:pt x="129" y="280"/>
                    <a:pt x="145" y="263"/>
                  </a:cubicBezTo>
                  <a:cubicBezTo>
                    <a:pt x="299" y="195"/>
                    <a:pt x="459" y="163"/>
                    <a:pt x="609" y="163"/>
                  </a:cubicBezTo>
                  <a:cubicBezTo>
                    <a:pt x="884" y="163"/>
                    <a:pt x="1130" y="270"/>
                    <a:pt x="1254" y="456"/>
                  </a:cubicBezTo>
                  <a:cubicBezTo>
                    <a:pt x="1302" y="553"/>
                    <a:pt x="1351" y="601"/>
                    <a:pt x="1351" y="698"/>
                  </a:cubicBezTo>
                  <a:cubicBezTo>
                    <a:pt x="1351" y="746"/>
                    <a:pt x="1351" y="794"/>
                    <a:pt x="1399" y="794"/>
                  </a:cubicBezTo>
                  <a:lnTo>
                    <a:pt x="1399" y="746"/>
                  </a:lnTo>
                  <a:cubicBezTo>
                    <a:pt x="1447" y="746"/>
                    <a:pt x="1495" y="746"/>
                    <a:pt x="1495" y="698"/>
                  </a:cubicBezTo>
                  <a:cubicBezTo>
                    <a:pt x="1447" y="601"/>
                    <a:pt x="1447" y="505"/>
                    <a:pt x="1399" y="408"/>
                  </a:cubicBezTo>
                  <a:cubicBezTo>
                    <a:pt x="1238" y="151"/>
                    <a:pt x="927" y="1"/>
                    <a:pt x="581" y="1"/>
                  </a:cubicBezTo>
                  <a:close/>
                </a:path>
              </a:pathLst>
            </a:custGeom>
            <a:solidFill>
              <a:srgbClr val="322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rot="5400000" flipH="1">
              <a:off x="5533683" y="674678"/>
              <a:ext cx="34445" cy="38250"/>
            </a:xfrm>
            <a:custGeom>
              <a:avLst/>
              <a:gdLst/>
              <a:ahLst/>
              <a:cxnLst/>
              <a:rect l="l" t="t" r="r" b="b"/>
              <a:pathLst>
                <a:path w="869" h="965" extrusionOk="0">
                  <a:moveTo>
                    <a:pt x="724" y="0"/>
                  </a:moveTo>
                  <a:lnTo>
                    <a:pt x="49" y="868"/>
                  </a:lnTo>
                  <a:cubicBezTo>
                    <a:pt x="1" y="868"/>
                    <a:pt x="49" y="917"/>
                    <a:pt x="49" y="965"/>
                  </a:cubicBezTo>
                  <a:lnTo>
                    <a:pt x="146" y="965"/>
                  </a:lnTo>
                  <a:lnTo>
                    <a:pt x="821" y="97"/>
                  </a:lnTo>
                  <a:cubicBezTo>
                    <a:pt x="869" y="97"/>
                    <a:pt x="869" y="49"/>
                    <a:pt x="821" y="0"/>
                  </a:cubicBezTo>
                  <a:close/>
                </a:path>
              </a:pathLst>
            </a:custGeom>
            <a:solidFill>
              <a:srgbClr val="322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rot="5400000" flipH="1">
              <a:off x="5541313" y="680405"/>
              <a:ext cx="21087" cy="5747"/>
            </a:xfrm>
            <a:custGeom>
              <a:avLst/>
              <a:gdLst/>
              <a:ahLst/>
              <a:cxnLst/>
              <a:rect l="l" t="t" r="r" b="b"/>
              <a:pathLst>
                <a:path w="532" h="145" extrusionOk="0">
                  <a:moveTo>
                    <a:pt x="97" y="0"/>
                  </a:moveTo>
                  <a:cubicBezTo>
                    <a:pt x="49" y="0"/>
                    <a:pt x="1" y="0"/>
                    <a:pt x="1" y="48"/>
                  </a:cubicBezTo>
                  <a:cubicBezTo>
                    <a:pt x="1" y="97"/>
                    <a:pt x="49" y="145"/>
                    <a:pt x="97" y="145"/>
                  </a:cubicBezTo>
                  <a:lnTo>
                    <a:pt x="435" y="145"/>
                  </a:lnTo>
                  <a:cubicBezTo>
                    <a:pt x="483" y="145"/>
                    <a:pt x="531" y="145"/>
                    <a:pt x="531" y="97"/>
                  </a:cubicBezTo>
                  <a:cubicBezTo>
                    <a:pt x="531" y="48"/>
                    <a:pt x="483" y="0"/>
                    <a:pt x="435" y="0"/>
                  </a:cubicBezTo>
                  <a:close/>
                </a:path>
              </a:pathLst>
            </a:custGeom>
            <a:solidFill>
              <a:srgbClr val="322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rot="5400000" flipH="1">
              <a:off x="4937415" y="577013"/>
              <a:ext cx="290583" cy="474421"/>
            </a:xfrm>
            <a:custGeom>
              <a:avLst/>
              <a:gdLst/>
              <a:ahLst/>
              <a:cxnLst/>
              <a:rect l="l" t="t" r="r" b="b"/>
              <a:pathLst>
                <a:path w="7331" h="11969" extrusionOk="0">
                  <a:moveTo>
                    <a:pt x="1604" y="0"/>
                  </a:moveTo>
                  <a:cubicBezTo>
                    <a:pt x="1567" y="0"/>
                    <a:pt x="1531" y="3"/>
                    <a:pt x="1495" y="8"/>
                  </a:cubicBezTo>
                  <a:cubicBezTo>
                    <a:pt x="772" y="105"/>
                    <a:pt x="0" y="1359"/>
                    <a:pt x="338" y="3047"/>
                  </a:cubicBezTo>
                  <a:cubicBezTo>
                    <a:pt x="627" y="3963"/>
                    <a:pt x="965" y="4879"/>
                    <a:pt x="1351" y="5892"/>
                  </a:cubicBezTo>
                  <a:cubicBezTo>
                    <a:pt x="1640" y="6615"/>
                    <a:pt x="1929" y="7291"/>
                    <a:pt x="2267" y="7918"/>
                  </a:cubicBezTo>
                  <a:cubicBezTo>
                    <a:pt x="2460" y="8352"/>
                    <a:pt x="2653" y="8737"/>
                    <a:pt x="2894" y="9123"/>
                  </a:cubicBezTo>
                  <a:cubicBezTo>
                    <a:pt x="3424" y="10184"/>
                    <a:pt x="4003" y="11101"/>
                    <a:pt x="4582" y="11969"/>
                  </a:cubicBezTo>
                  <a:cubicBezTo>
                    <a:pt x="5498" y="11824"/>
                    <a:pt x="6415" y="11679"/>
                    <a:pt x="7331" y="11535"/>
                  </a:cubicBezTo>
                  <a:cubicBezTo>
                    <a:pt x="6704" y="9991"/>
                    <a:pt x="6077" y="8400"/>
                    <a:pt x="5402" y="6857"/>
                  </a:cubicBezTo>
                  <a:cubicBezTo>
                    <a:pt x="4727" y="5217"/>
                    <a:pt x="4100" y="3625"/>
                    <a:pt x="3424" y="1986"/>
                  </a:cubicBezTo>
                  <a:cubicBezTo>
                    <a:pt x="3060" y="757"/>
                    <a:pt x="2224" y="0"/>
                    <a:pt x="1604" y="0"/>
                  </a:cubicBezTo>
                  <a:close/>
                </a:path>
              </a:pathLst>
            </a:custGeom>
            <a:solidFill>
              <a:srgbClr val="FF89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rot="5400000" flipH="1">
              <a:off x="4845475" y="401279"/>
              <a:ext cx="382383" cy="420633"/>
            </a:xfrm>
            <a:custGeom>
              <a:avLst/>
              <a:gdLst/>
              <a:ahLst/>
              <a:cxnLst/>
              <a:rect l="l" t="t" r="r" b="b"/>
              <a:pathLst>
                <a:path w="9647" h="10612" extrusionOk="0">
                  <a:moveTo>
                    <a:pt x="8827" y="1"/>
                  </a:moveTo>
                  <a:cubicBezTo>
                    <a:pt x="8682" y="242"/>
                    <a:pt x="8344" y="676"/>
                    <a:pt x="7910" y="1207"/>
                  </a:cubicBezTo>
                  <a:cubicBezTo>
                    <a:pt x="5836" y="3714"/>
                    <a:pt x="3956" y="4100"/>
                    <a:pt x="1689" y="6608"/>
                  </a:cubicBezTo>
                  <a:cubicBezTo>
                    <a:pt x="1400" y="6946"/>
                    <a:pt x="965" y="7476"/>
                    <a:pt x="483" y="8200"/>
                  </a:cubicBezTo>
                  <a:cubicBezTo>
                    <a:pt x="1" y="8875"/>
                    <a:pt x="146" y="9743"/>
                    <a:pt x="724" y="10225"/>
                  </a:cubicBezTo>
                  <a:cubicBezTo>
                    <a:pt x="1003" y="10478"/>
                    <a:pt x="1374" y="10612"/>
                    <a:pt x="1748" y="10612"/>
                  </a:cubicBezTo>
                  <a:cubicBezTo>
                    <a:pt x="2087" y="10612"/>
                    <a:pt x="2427" y="10503"/>
                    <a:pt x="2702" y="10273"/>
                  </a:cubicBezTo>
                  <a:cubicBezTo>
                    <a:pt x="3280" y="9839"/>
                    <a:pt x="3859" y="9309"/>
                    <a:pt x="4486" y="8778"/>
                  </a:cubicBezTo>
                  <a:cubicBezTo>
                    <a:pt x="7283" y="6078"/>
                    <a:pt x="8778" y="2991"/>
                    <a:pt x="9646" y="676"/>
                  </a:cubicBezTo>
                  <a:lnTo>
                    <a:pt x="8827" y="1"/>
                  </a:lnTo>
                  <a:close/>
                </a:path>
              </a:pathLst>
            </a:custGeom>
            <a:solidFill>
              <a:srgbClr val="FF89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rot="5400000" flipH="1">
              <a:off x="5156056" y="293205"/>
              <a:ext cx="265769" cy="317536"/>
            </a:xfrm>
            <a:custGeom>
              <a:avLst/>
              <a:gdLst/>
              <a:ahLst/>
              <a:cxnLst/>
              <a:rect l="l" t="t" r="r" b="b"/>
              <a:pathLst>
                <a:path w="6705" h="8011" extrusionOk="0">
                  <a:moveTo>
                    <a:pt x="3666" y="1"/>
                  </a:moveTo>
                  <a:cubicBezTo>
                    <a:pt x="3329" y="49"/>
                    <a:pt x="3136" y="1207"/>
                    <a:pt x="3136" y="1303"/>
                  </a:cubicBezTo>
                  <a:cubicBezTo>
                    <a:pt x="2895" y="1978"/>
                    <a:pt x="2653" y="2702"/>
                    <a:pt x="2653" y="2702"/>
                  </a:cubicBezTo>
                  <a:cubicBezTo>
                    <a:pt x="1978" y="5017"/>
                    <a:pt x="1641" y="5113"/>
                    <a:pt x="1544" y="5113"/>
                  </a:cubicBezTo>
                  <a:cubicBezTo>
                    <a:pt x="1448" y="5113"/>
                    <a:pt x="1303" y="5113"/>
                    <a:pt x="1207" y="4872"/>
                  </a:cubicBezTo>
                  <a:cubicBezTo>
                    <a:pt x="1110" y="4534"/>
                    <a:pt x="1014" y="4293"/>
                    <a:pt x="917" y="4100"/>
                  </a:cubicBezTo>
                  <a:cubicBezTo>
                    <a:pt x="724" y="3618"/>
                    <a:pt x="531" y="3522"/>
                    <a:pt x="483" y="3522"/>
                  </a:cubicBezTo>
                  <a:cubicBezTo>
                    <a:pt x="427" y="3494"/>
                    <a:pt x="356" y="3466"/>
                    <a:pt x="296" y="3466"/>
                  </a:cubicBezTo>
                  <a:cubicBezTo>
                    <a:pt x="252" y="3466"/>
                    <a:pt x="214" y="3481"/>
                    <a:pt x="194" y="3522"/>
                  </a:cubicBezTo>
                  <a:lnTo>
                    <a:pt x="194" y="3473"/>
                  </a:lnTo>
                  <a:lnTo>
                    <a:pt x="194" y="3473"/>
                  </a:lnTo>
                  <a:cubicBezTo>
                    <a:pt x="97" y="3618"/>
                    <a:pt x="1" y="4245"/>
                    <a:pt x="531" y="5402"/>
                  </a:cubicBezTo>
                  <a:cubicBezTo>
                    <a:pt x="531" y="5402"/>
                    <a:pt x="1351" y="7187"/>
                    <a:pt x="1544" y="7814"/>
                  </a:cubicBezTo>
                  <a:cubicBezTo>
                    <a:pt x="1475" y="7918"/>
                    <a:pt x="1719" y="8010"/>
                    <a:pt x="2103" y="8010"/>
                  </a:cubicBezTo>
                  <a:cubicBezTo>
                    <a:pt x="2783" y="8010"/>
                    <a:pt x="3900" y="7722"/>
                    <a:pt x="4486" y="6705"/>
                  </a:cubicBezTo>
                  <a:cubicBezTo>
                    <a:pt x="4583" y="6512"/>
                    <a:pt x="4631" y="6415"/>
                    <a:pt x="4631" y="6415"/>
                  </a:cubicBezTo>
                  <a:cubicBezTo>
                    <a:pt x="4679" y="6271"/>
                    <a:pt x="4679" y="6222"/>
                    <a:pt x="4775" y="6078"/>
                  </a:cubicBezTo>
                  <a:cubicBezTo>
                    <a:pt x="4824" y="5981"/>
                    <a:pt x="4872" y="5885"/>
                    <a:pt x="4872" y="5837"/>
                  </a:cubicBezTo>
                  <a:cubicBezTo>
                    <a:pt x="4920" y="5788"/>
                    <a:pt x="4968" y="5788"/>
                    <a:pt x="4968" y="5740"/>
                  </a:cubicBezTo>
                  <a:cubicBezTo>
                    <a:pt x="4968" y="5740"/>
                    <a:pt x="5017" y="5644"/>
                    <a:pt x="5113" y="5499"/>
                  </a:cubicBezTo>
                  <a:cubicBezTo>
                    <a:pt x="5209" y="5402"/>
                    <a:pt x="5644" y="4872"/>
                    <a:pt x="6319" y="4149"/>
                  </a:cubicBezTo>
                  <a:cubicBezTo>
                    <a:pt x="6560" y="3811"/>
                    <a:pt x="6705" y="3522"/>
                    <a:pt x="6705" y="3280"/>
                  </a:cubicBezTo>
                  <a:cubicBezTo>
                    <a:pt x="6705" y="3232"/>
                    <a:pt x="6705" y="3039"/>
                    <a:pt x="6608" y="2991"/>
                  </a:cubicBezTo>
                  <a:cubicBezTo>
                    <a:pt x="6596" y="2988"/>
                    <a:pt x="6583" y="2986"/>
                    <a:pt x="6571" y="2986"/>
                  </a:cubicBezTo>
                  <a:cubicBezTo>
                    <a:pt x="6390" y="2986"/>
                    <a:pt x="6207" y="3302"/>
                    <a:pt x="5981" y="3618"/>
                  </a:cubicBezTo>
                  <a:cubicBezTo>
                    <a:pt x="5740" y="3956"/>
                    <a:pt x="5402" y="4390"/>
                    <a:pt x="4920" y="4872"/>
                  </a:cubicBezTo>
                  <a:cubicBezTo>
                    <a:pt x="4824" y="4776"/>
                    <a:pt x="4727" y="4679"/>
                    <a:pt x="4631" y="4583"/>
                  </a:cubicBezTo>
                  <a:cubicBezTo>
                    <a:pt x="5113" y="3763"/>
                    <a:pt x="5547" y="2991"/>
                    <a:pt x="5981" y="2219"/>
                  </a:cubicBezTo>
                  <a:cubicBezTo>
                    <a:pt x="6319" y="1882"/>
                    <a:pt x="6367" y="1496"/>
                    <a:pt x="6222" y="1303"/>
                  </a:cubicBezTo>
                  <a:cubicBezTo>
                    <a:pt x="6222" y="1303"/>
                    <a:pt x="6126" y="1207"/>
                    <a:pt x="5981" y="1207"/>
                  </a:cubicBezTo>
                  <a:cubicBezTo>
                    <a:pt x="5740" y="1641"/>
                    <a:pt x="5451" y="2027"/>
                    <a:pt x="5209" y="2461"/>
                  </a:cubicBezTo>
                  <a:cubicBezTo>
                    <a:pt x="4872" y="2991"/>
                    <a:pt x="4534" y="3522"/>
                    <a:pt x="4197" y="4004"/>
                  </a:cubicBezTo>
                  <a:cubicBezTo>
                    <a:pt x="4438" y="3136"/>
                    <a:pt x="4727" y="2509"/>
                    <a:pt x="4968" y="2075"/>
                  </a:cubicBezTo>
                  <a:cubicBezTo>
                    <a:pt x="5306" y="1496"/>
                    <a:pt x="5692" y="917"/>
                    <a:pt x="5499" y="387"/>
                  </a:cubicBezTo>
                  <a:cubicBezTo>
                    <a:pt x="5499" y="339"/>
                    <a:pt x="5451" y="194"/>
                    <a:pt x="5354" y="146"/>
                  </a:cubicBezTo>
                  <a:cubicBezTo>
                    <a:pt x="5347" y="145"/>
                    <a:pt x="5341" y="144"/>
                    <a:pt x="5334" y="144"/>
                  </a:cubicBezTo>
                  <a:cubicBezTo>
                    <a:pt x="5045" y="144"/>
                    <a:pt x="4626" y="1121"/>
                    <a:pt x="4438" y="1592"/>
                  </a:cubicBezTo>
                  <a:cubicBezTo>
                    <a:pt x="3956" y="2653"/>
                    <a:pt x="3859" y="3377"/>
                    <a:pt x="3521" y="3473"/>
                  </a:cubicBezTo>
                  <a:cubicBezTo>
                    <a:pt x="3425" y="3473"/>
                    <a:pt x="3377" y="3473"/>
                    <a:pt x="3329" y="3425"/>
                  </a:cubicBezTo>
                  <a:cubicBezTo>
                    <a:pt x="3329" y="2991"/>
                    <a:pt x="3425" y="2605"/>
                    <a:pt x="3473" y="2364"/>
                  </a:cubicBezTo>
                  <a:cubicBezTo>
                    <a:pt x="3570" y="1785"/>
                    <a:pt x="3714" y="1400"/>
                    <a:pt x="3811" y="1014"/>
                  </a:cubicBezTo>
                  <a:cubicBezTo>
                    <a:pt x="3907" y="676"/>
                    <a:pt x="3907" y="387"/>
                    <a:pt x="3859" y="97"/>
                  </a:cubicBezTo>
                  <a:cubicBezTo>
                    <a:pt x="3763" y="49"/>
                    <a:pt x="3714" y="1"/>
                    <a:pt x="3666" y="1"/>
                  </a:cubicBezTo>
                  <a:close/>
                </a:path>
              </a:pathLst>
            </a:custGeom>
            <a:solidFill>
              <a:srgbClr val="FF89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rot="5400000" flipH="1">
              <a:off x="3942252" y="534148"/>
              <a:ext cx="890853" cy="931006"/>
            </a:xfrm>
            <a:custGeom>
              <a:avLst/>
              <a:gdLst/>
              <a:ahLst/>
              <a:cxnLst/>
              <a:rect l="l" t="t" r="r" b="b"/>
              <a:pathLst>
                <a:path w="22475" h="23488" extrusionOk="0">
                  <a:moveTo>
                    <a:pt x="11864" y="14276"/>
                  </a:moveTo>
                  <a:lnTo>
                    <a:pt x="11864" y="14276"/>
                  </a:lnTo>
                  <a:cubicBezTo>
                    <a:pt x="11698" y="14438"/>
                    <a:pt x="11533" y="14600"/>
                    <a:pt x="11368" y="14762"/>
                  </a:cubicBezTo>
                  <a:lnTo>
                    <a:pt x="11368" y="14762"/>
                  </a:lnTo>
                  <a:cubicBezTo>
                    <a:pt x="11469" y="14649"/>
                    <a:pt x="11570" y="14535"/>
                    <a:pt x="11672" y="14421"/>
                  </a:cubicBezTo>
                  <a:lnTo>
                    <a:pt x="11864" y="14276"/>
                  </a:lnTo>
                  <a:close/>
                  <a:moveTo>
                    <a:pt x="9598" y="1"/>
                  </a:moveTo>
                  <a:cubicBezTo>
                    <a:pt x="6366" y="242"/>
                    <a:pt x="4775" y="338"/>
                    <a:pt x="1544" y="628"/>
                  </a:cubicBezTo>
                  <a:cubicBezTo>
                    <a:pt x="242" y="2460"/>
                    <a:pt x="0" y="4824"/>
                    <a:pt x="917" y="6753"/>
                  </a:cubicBezTo>
                  <a:cubicBezTo>
                    <a:pt x="1881" y="8778"/>
                    <a:pt x="3810" y="9550"/>
                    <a:pt x="4293" y="9743"/>
                  </a:cubicBezTo>
                  <a:cubicBezTo>
                    <a:pt x="5209" y="10659"/>
                    <a:pt x="6125" y="11624"/>
                    <a:pt x="7042" y="12540"/>
                  </a:cubicBezTo>
                  <a:lnTo>
                    <a:pt x="1640" y="16447"/>
                  </a:lnTo>
                  <a:lnTo>
                    <a:pt x="3810" y="19388"/>
                  </a:lnTo>
                  <a:cubicBezTo>
                    <a:pt x="5055" y="19431"/>
                    <a:pt x="5536" y="19474"/>
                    <a:pt x="6578" y="19517"/>
                  </a:cubicBezTo>
                  <a:lnTo>
                    <a:pt x="6578" y="19517"/>
                  </a:lnTo>
                  <a:cubicBezTo>
                    <a:pt x="6540" y="19555"/>
                    <a:pt x="6501" y="19592"/>
                    <a:pt x="6463" y="19630"/>
                  </a:cubicBezTo>
                  <a:cubicBezTo>
                    <a:pt x="8392" y="21993"/>
                    <a:pt x="7717" y="21173"/>
                    <a:pt x="9598" y="23488"/>
                  </a:cubicBezTo>
                  <a:cubicBezTo>
                    <a:pt x="13649" y="20835"/>
                    <a:pt x="17700" y="18183"/>
                    <a:pt x="21751" y="15530"/>
                  </a:cubicBezTo>
                  <a:cubicBezTo>
                    <a:pt x="22233" y="15241"/>
                    <a:pt x="22475" y="14614"/>
                    <a:pt x="22378" y="14035"/>
                  </a:cubicBezTo>
                  <a:cubicBezTo>
                    <a:pt x="22330" y="13746"/>
                    <a:pt x="22233" y="13408"/>
                    <a:pt x="22137" y="13071"/>
                  </a:cubicBezTo>
                  <a:cubicBezTo>
                    <a:pt x="21558" y="11383"/>
                    <a:pt x="20449" y="10370"/>
                    <a:pt x="19822" y="9888"/>
                  </a:cubicBezTo>
                  <a:cubicBezTo>
                    <a:pt x="16446" y="6560"/>
                    <a:pt x="13022" y="3280"/>
                    <a:pt x="9598" y="1"/>
                  </a:cubicBezTo>
                  <a:close/>
                </a:path>
              </a:pathLst>
            </a:custGeom>
            <a:solidFill>
              <a:srgbClr val="C5D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rot="5400000" flipH="1">
              <a:off x="4387814" y="679256"/>
              <a:ext cx="45940" cy="36704"/>
            </a:xfrm>
            <a:custGeom>
              <a:avLst/>
              <a:gdLst/>
              <a:ahLst/>
              <a:cxnLst/>
              <a:rect l="l" t="t" r="r" b="b"/>
              <a:pathLst>
                <a:path w="1159" h="926" extrusionOk="0">
                  <a:moveTo>
                    <a:pt x="155" y="0"/>
                  </a:moveTo>
                  <a:cubicBezTo>
                    <a:pt x="135" y="0"/>
                    <a:pt x="116" y="3"/>
                    <a:pt x="97" y="9"/>
                  </a:cubicBezTo>
                  <a:cubicBezTo>
                    <a:pt x="1" y="58"/>
                    <a:pt x="49" y="299"/>
                    <a:pt x="194" y="588"/>
                  </a:cubicBezTo>
                  <a:cubicBezTo>
                    <a:pt x="290" y="733"/>
                    <a:pt x="435" y="878"/>
                    <a:pt x="531" y="926"/>
                  </a:cubicBezTo>
                  <a:lnTo>
                    <a:pt x="628" y="926"/>
                  </a:lnTo>
                  <a:cubicBezTo>
                    <a:pt x="772" y="878"/>
                    <a:pt x="869" y="733"/>
                    <a:pt x="965" y="588"/>
                  </a:cubicBezTo>
                  <a:cubicBezTo>
                    <a:pt x="1110" y="347"/>
                    <a:pt x="1158" y="58"/>
                    <a:pt x="1062" y="9"/>
                  </a:cubicBezTo>
                  <a:cubicBezTo>
                    <a:pt x="1049" y="3"/>
                    <a:pt x="1035" y="0"/>
                    <a:pt x="1020" y="0"/>
                  </a:cubicBezTo>
                  <a:cubicBezTo>
                    <a:pt x="916" y="0"/>
                    <a:pt x="754" y="137"/>
                    <a:pt x="628" y="347"/>
                  </a:cubicBezTo>
                  <a:cubicBezTo>
                    <a:pt x="628" y="395"/>
                    <a:pt x="628" y="395"/>
                    <a:pt x="579" y="395"/>
                  </a:cubicBezTo>
                  <a:cubicBezTo>
                    <a:pt x="579" y="395"/>
                    <a:pt x="579" y="347"/>
                    <a:pt x="579" y="347"/>
                  </a:cubicBezTo>
                  <a:cubicBezTo>
                    <a:pt x="453" y="137"/>
                    <a:pt x="291" y="0"/>
                    <a:pt x="155" y="0"/>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rot="5400000" flipH="1">
              <a:off x="4268246" y="631671"/>
              <a:ext cx="45900" cy="36308"/>
            </a:xfrm>
            <a:custGeom>
              <a:avLst/>
              <a:gdLst/>
              <a:ahLst/>
              <a:cxnLst/>
              <a:rect l="l" t="t" r="r" b="b"/>
              <a:pathLst>
                <a:path w="1158" h="916" extrusionOk="0">
                  <a:moveTo>
                    <a:pt x="179" y="0"/>
                  </a:moveTo>
                  <a:cubicBezTo>
                    <a:pt x="151" y="0"/>
                    <a:pt x="123" y="8"/>
                    <a:pt x="97" y="26"/>
                  </a:cubicBezTo>
                  <a:cubicBezTo>
                    <a:pt x="0" y="74"/>
                    <a:pt x="49" y="315"/>
                    <a:pt x="193" y="556"/>
                  </a:cubicBezTo>
                  <a:cubicBezTo>
                    <a:pt x="290" y="749"/>
                    <a:pt x="434" y="846"/>
                    <a:pt x="531" y="894"/>
                  </a:cubicBezTo>
                  <a:cubicBezTo>
                    <a:pt x="547" y="910"/>
                    <a:pt x="558" y="915"/>
                    <a:pt x="565" y="915"/>
                  </a:cubicBezTo>
                  <a:cubicBezTo>
                    <a:pt x="579" y="915"/>
                    <a:pt x="579" y="894"/>
                    <a:pt x="579" y="894"/>
                  </a:cubicBezTo>
                  <a:lnTo>
                    <a:pt x="627" y="894"/>
                  </a:lnTo>
                  <a:cubicBezTo>
                    <a:pt x="772" y="846"/>
                    <a:pt x="869" y="749"/>
                    <a:pt x="965" y="556"/>
                  </a:cubicBezTo>
                  <a:cubicBezTo>
                    <a:pt x="1110" y="315"/>
                    <a:pt x="1158" y="74"/>
                    <a:pt x="1061" y="26"/>
                  </a:cubicBezTo>
                  <a:cubicBezTo>
                    <a:pt x="1044" y="8"/>
                    <a:pt x="1024" y="0"/>
                    <a:pt x="1001" y="0"/>
                  </a:cubicBezTo>
                  <a:cubicBezTo>
                    <a:pt x="897" y="0"/>
                    <a:pt x="746" y="166"/>
                    <a:pt x="627" y="363"/>
                  </a:cubicBezTo>
                  <a:cubicBezTo>
                    <a:pt x="627" y="363"/>
                    <a:pt x="627" y="363"/>
                    <a:pt x="579" y="412"/>
                  </a:cubicBezTo>
                  <a:cubicBezTo>
                    <a:pt x="579" y="363"/>
                    <a:pt x="579" y="363"/>
                    <a:pt x="579" y="363"/>
                  </a:cubicBezTo>
                  <a:cubicBezTo>
                    <a:pt x="461" y="166"/>
                    <a:pt x="310" y="0"/>
                    <a:pt x="179" y="0"/>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rot="5400000" flipH="1">
              <a:off x="4268246" y="727237"/>
              <a:ext cx="45900" cy="36308"/>
            </a:xfrm>
            <a:custGeom>
              <a:avLst/>
              <a:gdLst/>
              <a:ahLst/>
              <a:cxnLst/>
              <a:rect l="l" t="t" r="r" b="b"/>
              <a:pathLst>
                <a:path w="1158" h="916" extrusionOk="0">
                  <a:moveTo>
                    <a:pt x="179" y="0"/>
                  </a:moveTo>
                  <a:cubicBezTo>
                    <a:pt x="150" y="0"/>
                    <a:pt x="123" y="8"/>
                    <a:pt x="96" y="26"/>
                  </a:cubicBezTo>
                  <a:cubicBezTo>
                    <a:pt x="0" y="74"/>
                    <a:pt x="48" y="315"/>
                    <a:pt x="193" y="556"/>
                  </a:cubicBezTo>
                  <a:cubicBezTo>
                    <a:pt x="289" y="749"/>
                    <a:pt x="434" y="846"/>
                    <a:pt x="531" y="894"/>
                  </a:cubicBezTo>
                  <a:cubicBezTo>
                    <a:pt x="547" y="910"/>
                    <a:pt x="557" y="915"/>
                    <a:pt x="564" y="915"/>
                  </a:cubicBezTo>
                  <a:cubicBezTo>
                    <a:pt x="579" y="915"/>
                    <a:pt x="579" y="894"/>
                    <a:pt x="579" y="894"/>
                  </a:cubicBezTo>
                  <a:lnTo>
                    <a:pt x="627" y="894"/>
                  </a:lnTo>
                  <a:cubicBezTo>
                    <a:pt x="772" y="846"/>
                    <a:pt x="868" y="749"/>
                    <a:pt x="965" y="556"/>
                  </a:cubicBezTo>
                  <a:cubicBezTo>
                    <a:pt x="1109" y="315"/>
                    <a:pt x="1157" y="74"/>
                    <a:pt x="1061" y="26"/>
                  </a:cubicBezTo>
                  <a:cubicBezTo>
                    <a:pt x="1044" y="8"/>
                    <a:pt x="1023" y="0"/>
                    <a:pt x="1000" y="0"/>
                  </a:cubicBezTo>
                  <a:cubicBezTo>
                    <a:pt x="897" y="0"/>
                    <a:pt x="746" y="166"/>
                    <a:pt x="627" y="363"/>
                  </a:cubicBezTo>
                  <a:cubicBezTo>
                    <a:pt x="627" y="363"/>
                    <a:pt x="627" y="363"/>
                    <a:pt x="579" y="412"/>
                  </a:cubicBezTo>
                  <a:cubicBezTo>
                    <a:pt x="579" y="363"/>
                    <a:pt x="579" y="363"/>
                    <a:pt x="579" y="363"/>
                  </a:cubicBezTo>
                  <a:cubicBezTo>
                    <a:pt x="460" y="166"/>
                    <a:pt x="309" y="0"/>
                    <a:pt x="179" y="0"/>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rot="5400000" flipH="1">
              <a:off x="4387814" y="679256"/>
              <a:ext cx="45940" cy="36704"/>
            </a:xfrm>
            <a:custGeom>
              <a:avLst/>
              <a:gdLst/>
              <a:ahLst/>
              <a:cxnLst/>
              <a:rect l="l" t="t" r="r" b="b"/>
              <a:pathLst>
                <a:path w="1159" h="926" extrusionOk="0">
                  <a:moveTo>
                    <a:pt x="155" y="0"/>
                  </a:moveTo>
                  <a:cubicBezTo>
                    <a:pt x="135" y="0"/>
                    <a:pt x="116" y="3"/>
                    <a:pt x="97" y="9"/>
                  </a:cubicBezTo>
                  <a:cubicBezTo>
                    <a:pt x="1" y="58"/>
                    <a:pt x="49" y="299"/>
                    <a:pt x="194" y="588"/>
                  </a:cubicBezTo>
                  <a:cubicBezTo>
                    <a:pt x="290" y="733"/>
                    <a:pt x="435" y="878"/>
                    <a:pt x="531" y="926"/>
                  </a:cubicBezTo>
                  <a:lnTo>
                    <a:pt x="628" y="926"/>
                  </a:lnTo>
                  <a:cubicBezTo>
                    <a:pt x="772" y="878"/>
                    <a:pt x="869" y="733"/>
                    <a:pt x="965" y="588"/>
                  </a:cubicBezTo>
                  <a:cubicBezTo>
                    <a:pt x="1110" y="347"/>
                    <a:pt x="1158" y="58"/>
                    <a:pt x="1062" y="9"/>
                  </a:cubicBezTo>
                  <a:cubicBezTo>
                    <a:pt x="1049" y="3"/>
                    <a:pt x="1035" y="0"/>
                    <a:pt x="1020" y="0"/>
                  </a:cubicBezTo>
                  <a:cubicBezTo>
                    <a:pt x="916" y="0"/>
                    <a:pt x="754" y="137"/>
                    <a:pt x="628" y="347"/>
                  </a:cubicBezTo>
                  <a:cubicBezTo>
                    <a:pt x="628" y="395"/>
                    <a:pt x="628" y="395"/>
                    <a:pt x="579" y="395"/>
                  </a:cubicBezTo>
                  <a:cubicBezTo>
                    <a:pt x="579" y="395"/>
                    <a:pt x="579" y="347"/>
                    <a:pt x="579" y="347"/>
                  </a:cubicBezTo>
                  <a:cubicBezTo>
                    <a:pt x="453" y="137"/>
                    <a:pt x="291" y="0"/>
                    <a:pt x="155" y="0"/>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rot="5400000" flipH="1">
              <a:off x="4626770" y="870409"/>
              <a:ext cx="45940" cy="36744"/>
            </a:xfrm>
            <a:custGeom>
              <a:avLst/>
              <a:gdLst/>
              <a:ahLst/>
              <a:cxnLst/>
              <a:rect l="l" t="t" r="r" b="b"/>
              <a:pathLst>
                <a:path w="1159" h="927" extrusionOk="0">
                  <a:moveTo>
                    <a:pt x="156" y="1"/>
                  </a:moveTo>
                  <a:cubicBezTo>
                    <a:pt x="136" y="1"/>
                    <a:pt x="116" y="4"/>
                    <a:pt x="97" y="10"/>
                  </a:cubicBezTo>
                  <a:cubicBezTo>
                    <a:pt x="1" y="58"/>
                    <a:pt x="49" y="299"/>
                    <a:pt x="194" y="589"/>
                  </a:cubicBezTo>
                  <a:cubicBezTo>
                    <a:pt x="290" y="733"/>
                    <a:pt x="435" y="878"/>
                    <a:pt x="531" y="926"/>
                  </a:cubicBezTo>
                  <a:lnTo>
                    <a:pt x="628" y="926"/>
                  </a:lnTo>
                  <a:cubicBezTo>
                    <a:pt x="773" y="878"/>
                    <a:pt x="869" y="733"/>
                    <a:pt x="966" y="589"/>
                  </a:cubicBezTo>
                  <a:cubicBezTo>
                    <a:pt x="1110" y="348"/>
                    <a:pt x="1158" y="58"/>
                    <a:pt x="1062" y="10"/>
                  </a:cubicBezTo>
                  <a:cubicBezTo>
                    <a:pt x="1050" y="4"/>
                    <a:pt x="1035" y="1"/>
                    <a:pt x="1020" y="1"/>
                  </a:cubicBezTo>
                  <a:cubicBezTo>
                    <a:pt x="916" y="1"/>
                    <a:pt x="754" y="138"/>
                    <a:pt x="628" y="348"/>
                  </a:cubicBezTo>
                  <a:cubicBezTo>
                    <a:pt x="628" y="396"/>
                    <a:pt x="628" y="396"/>
                    <a:pt x="580" y="396"/>
                  </a:cubicBezTo>
                  <a:cubicBezTo>
                    <a:pt x="580" y="396"/>
                    <a:pt x="580" y="348"/>
                    <a:pt x="580" y="348"/>
                  </a:cubicBezTo>
                  <a:cubicBezTo>
                    <a:pt x="454" y="138"/>
                    <a:pt x="291" y="1"/>
                    <a:pt x="156" y="1"/>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rot="5400000" flipH="1">
              <a:off x="4746159" y="918410"/>
              <a:ext cx="45900" cy="36308"/>
            </a:xfrm>
            <a:custGeom>
              <a:avLst/>
              <a:gdLst/>
              <a:ahLst/>
              <a:cxnLst/>
              <a:rect l="l" t="t" r="r" b="b"/>
              <a:pathLst>
                <a:path w="1158" h="916" extrusionOk="0">
                  <a:moveTo>
                    <a:pt x="179" y="0"/>
                  </a:moveTo>
                  <a:cubicBezTo>
                    <a:pt x="150" y="0"/>
                    <a:pt x="123" y="8"/>
                    <a:pt x="97" y="26"/>
                  </a:cubicBezTo>
                  <a:cubicBezTo>
                    <a:pt x="0" y="74"/>
                    <a:pt x="48" y="315"/>
                    <a:pt x="193" y="556"/>
                  </a:cubicBezTo>
                  <a:cubicBezTo>
                    <a:pt x="290" y="749"/>
                    <a:pt x="434" y="846"/>
                    <a:pt x="531" y="894"/>
                  </a:cubicBezTo>
                  <a:cubicBezTo>
                    <a:pt x="547" y="910"/>
                    <a:pt x="558" y="915"/>
                    <a:pt x="565" y="915"/>
                  </a:cubicBezTo>
                  <a:cubicBezTo>
                    <a:pt x="579" y="915"/>
                    <a:pt x="579" y="894"/>
                    <a:pt x="579" y="894"/>
                  </a:cubicBezTo>
                  <a:lnTo>
                    <a:pt x="627" y="894"/>
                  </a:lnTo>
                  <a:cubicBezTo>
                    <a:pt x="772" y="846"/>
                    <a:pt x="868" y="749"/>
                    <a:pt x="965" y="556"/>
                  </a:cubicBezTo>
                  <a:cubicBezTo>
                    <a:pt x="1109" y="315"/>
                    <a:pt x="1158" y="74"/>
                    <a:pt x="1061" y="26"/>
                  </a:cubicBezTo>
                  <a:cubicBezTo>
                    <a:pt x="1044" y="8"/>
                    <a:pt x="1023" y="0"/>
                    <a:pt x="1001" y="0"/>
                  </a:cubicBezTo>
                  <a:cubicBezTo>
                    <a:pt x="897" y="0"/>
                    <a:pt x="746" y="166"/>
                    <a:pt x="627" y="363"/>
                  </a:cubicBezTo>
                  <a:cubicBezTo>
                    <a:pt x="627" y="363"/>
                    <a:pt x="627" y="363"/>
                    <a:pt x="579" y="412"/>
                  </a:cubicBezTo>
                  <a:cubicBezTo>
                    <a:pt x="579" y="363"/>
                    <a:pt x="579" y="363"/>
                    <a:pt x="579" y="363"/>
                  </a:cubicBezTo>
                  <a:cubicBezTo>
                    <a:pt x="460" y="166"/>
                    <a:pt x="309" y="0"/>
                    <a:pt x="179" y="0"/>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rot="5400000" flipH="1">
              <a:off x="4387834" y="774842"/>
              <a:ext cx="45900" cy="36704"/>
            </a:xfrm>
            <a:custGeom>
              <a:avLst/>
              <a:gdLst/>
              <a:ahLst/>
              <a:cxnLst/>
              <a:rect l="l" t="t" r="r" b="b"/>
              <a:pathLst>
                <a:path w="1158" h="926" extrusionOk="0">
                  <a:moveTo>
                    <a:pt x="155" y="0"/>
                  </a:moveTo>
                  <a:cubicBezTo>
                    <a:pt x="135" y="0"/>
                    <a:pt x="115" y="3"/>
                    <a:pt x="97" y="9"/>
                  </a:cubicBezTo>
                  <a:cubicBezTo>
                    <a:pt x="0" y="58"/>
                    <a:pt x="49" y="299"/>
                    <a:pt x="193" y="588"/>
                  </a:cubicBezTo>
                  <a:cubicBezTo>
                    <a:pt x="290" y="733"/>
                    <a:pt x="434" y="878"/>
                    <a:pt x="531" y="926"/>
                  </a:cubicBezTo>
                  <a:lnTo>
                    <a:pt x="627" y="926"/>
                  </a:lnTo>
                  <a:cubicBezTo>
                    <a:pt x="772" y="878"/>
                    <a:pt x="868" y="733"/>
                    <a:pt x="965" y="588"/>
                  </a:cubicBezTo>
                  <a:cubicBezTo>
                    <a:pt x="1110" y="347"/>
                    <a:pt x="1158" y="58"/>
                    <a:pt x="1061" y="9"/>
                  </a:cubicBezTo>
                  <a:cubicBezTo>
                    <a:pt x="1049" y="3"/>
                    <a:pt x="1035" y="0"/>
                    <a:pt x="1019" y="0"/>
                  </a:cubicBezTo>
                  <a:cubicBezTo>
                    <a:pt x="916" y="0"/>
                    <a:pt x="753" y="137"/>
                    <a:pt x="627" y="347"/>
                  </a:cubicBezTo>
                  <a:cubicBezTo>
                    <a:pt x="627" y="395"/>
                    <a:pt x="627" y="395"/>
                    <a:pt x="579" y="395"/>
                  </a:cubicBezTo>
                  <a:cubicBezTo>
                    <a:pt x="579" y="395"/>
                    <a:pt x="579" y="347"/>
                    <a:pt x="579" y="347"/>
                  </a:cubicBezTo>
                  <a:cubicBezTo>
                    <a:pt x="453" y="137"/>
                    <a:pt x="291" y="0"/>
                    <a:pt x="155" y="0"/>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rot="5400000" flipH="1">
              <a:off x="4387814" y="870429"/>
              <a:ext cx="45940" cy="36704"/>
            </a:xfrm>
            <a:custGeom>
              <a:avLst/>
              <a:gdLst/>
              <a:ahLst/>
              <a:cxnLst/>
              <a:rect l="l" t="t" r="r" b="b"/>
              <a:pathLst>
                <a:path w="1159" h="926" extrusionOk="0">
                  <a:moveTo>
                    <a:pt x="156" y="0"/>
                  </a:moveTo>
                  <a:cubicBezTo>
                    <a:pt x="136" y="0"/>
                    <a:pt x="116" y="3"/>
                    <a:pt x="97" y="9"/>
                  </a:cubicBezTo>
                  <a:cubicBezTo>
                    <a:pt x="1" y="58"/>
                    <a:pt x="49" y="299"/>
                    <a:pt x="194" y="588"/>
                  </a:cubicBezTo>
                  <a:cubicBezTo>
                    <a:pt x="290" y="733"/>
                    <a:pt x="435" y="878"/>
                    <a:pt x="531" y="926"/>
                  </a:cubicBezTo>
                  <a:lnTo>
                    <a:pt x="628" y="926"/>
                  </a:lnTo>
                  <a:cubicBezTo>
                    <a:pt x="773" y="878"/>
                    <a:pt x="869" y="733"/>
                    <a:pt x="966" y="588"/>
                  </a:cubicBezTo>
                  <a:cubicBezTo>
                    <a:pt x="1110" y="347"/>
                    <a:pt x="1158" y="58"/>
                    <a:pt x="1062" y="9"/>
                  </a:cubicBezTo>
                  <a:cubicBezTo>
                    <a:pt x="1050" y="3"/>
                    <a:pt x="1035" y="0"/>
                    <a:pt x="1020" y="0"/>
                  </a:cubicBezTo>
                  <a:cubicBezTo>
                    <a:pt x="916" y="0"/>
                    <a:pt x="754" y="137"/>
                    <a:pt x="628" y="347"/>
                  </a:cubicBezTo>
                  <a:cubicBezTo>
                    <a:pt x="628" y="395"/>
                    <a:pt x="628" y="395"/>
                    <a:pt x="580" y="395"/>
                  </a:cubicBezTo>
                  <a:cubicBezTo>
                    <a:pt x="580" y="395"/>
                    <a:pt x="580" y="347"/>
                    <a:pt x="580" y="347"/>
                  </a:cubicBezTo>
                  <a:cubicBezTo>
                    <a:pt x="454" y="137"/>
                    <a:pt x="291" y="0"/>
                    <a:pt x="156" y="0"/>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rot="5400000" flipH="1">
              <a:off x="4507203" y="822824"/>
              <a:ext cx="45940" cy="36308"/>
            </a:xfrm>
            <a:custGeom>
              <a:avLst/>
              <a:gdLst/>
              <a:ahLst/>
              <a:cxnLst/>
              <a:rect l="l" t="t" r="r" b="b"/>
              <a:pathLst>
                <a:path w="1159" h="916" extrusionOk="0">
                  <a:moveTo>
                    <a:pt x="179" y="1"/>
                  </a:moveTo>
                  <a:cubicBezTo>
                    <a:pt x="151" y="1"/>
                    <a:pt x="123" y="9"/>
                    <a:pt x="97" y="26"/>
                  </a:cubicBezTo>
                  <a:cubicBezTo>
                    <a:pt x="1" y="75"/>
                    <a:pt x="49" y="316"/>
                    <a:pt x="194" y="557"/>
                  </a:cubicBezTo>
                  <a:cubicBezTo>
                    <a:pt x="290" y="750"/>
                    <a:pt x="435" y="846"/>
                    <a:pt x="531" y="894"/>
                  </a:cubicBezTo>
                  <a:cubicBezTo>
                    <a:pt x="547" y="910"/>
                    <a:pt x="558" y="916"/>
                    <a:pt x="565" y="916"/>
                  </a:cubicBezTo>
                  <a:cubicBezTo>
                    <a:pt x="579" y="916"/>
                    <a:pt x="579" y="894"/>
                    <a:pt x="579" y="894"/>
                  </a:cubicBezTo>
                  <a:lnTo>
                    <a:pt x="628" y="894"/>
                  </a:lnTo>
                  <a:cubicBezTo>
                    <a:pt x="772" y="846"/>
                    <a:pt x="869" y="750"/>
                    <a:pt x="965" y="557"/>
                  </a:cubicBezTo>
                  <a:cubicBezTo>
                    <a:pt x="1110" y="316"/>
                    <a:pt x="1158" y="75"/>
                    <a:pt x="1062" y="26"/>
                  </a:cubicBezTo>
                  <a:cubicBezTo>
                    <a:pt x="1044" y="9"/>
                    <a:pt x="1024" y="1"/>
                    <a:pt x="1001" y="1"/>
                  </a:cubicBezTo>
                  <a:cubicBezTo>
                    <a:pt x="897" y="1"/>
                    <a:pt x="746" y="166"/>
                    <a:pt x="628" y="364"/>
                  </a:cubicBezTo>
                  <a:cubicBezTo>
                    <a:pt x="628" y="364"/>
                    <a:pt x="628" y="364"/>
                    <a:pt x="579" y="412"/>
                  </a:cubicBezTo>
                  <a:cubicBezTo>
                    <a:pt x="579" y="364"/>
                    <a:pt x="579" y="364"/>
                    <a:pt x="579" y="364"/>
                  </a:cubicBezTo>
                  <a:cubicBezTo>
                    <a:pt x="461" y="166"/>
                    <a:pt x="310" y="1"/>
                    <a:pt x="179" y="1"/>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rot="5400000" flipH="1">
              <a:off x="4507223" y="918410"/>
              <a:ext cx="45900" cy="36308"/>
            </a:xfrm>
            <a:custGeom>
              <a:avLst/>
              <a:gdLst/>
              <a:ahLst/>
              <a:cxnLst/>
              <a:rect l="l" t="t" r="r" b="b"/>
              <a:pathLst>
                <a:path w="1158" h="916" extrusionOk="0">
                  <a:moveTo>
                    <a:pt x="179" y="1"/>
                  </a:moveTo>
                  <a:cubicBezTo>
                    <a:pt x="150" y="1"/>
                    <a:pt x="123" y="9"/>
                    <a:pt x="97" y="26"/>
                  </a:cubicBezTo>
                  <a:cubicBezTo>
                    <a:pt x="0" y="75"/>
                    <a:pt x="48" y="316"/>
                    <a:pt x="193" y="557"/>
                  </a:cubicBezTo>
                  <a:cubicBezTo>
                    <a:pt x="290" y="750"/>
                    <a:pt x="434" y="846"/>
                    <a:pt x="531" y="894"/>
                  </a:cubicBezTo>
                  <a:cubicBezTo>
                    <a:pt x="547" y="910"/>
                    <a:pt x="558" y="916"/>
                    <a:pt x="565" y="916"/>
                  </a:cubicBezTo>
                  <a:cubicBezTo>
                    <a:pt x="579" y="916"/>
                    <a:pt x="579" y="894"/>
                    <a:pt x="579" y="894"/>
                  </a:cubicBezTo>
                  <a:lnTo>
                    <a:pt x="627" y="894"/>
                  </a:lnTo>
                  <a:cubicBezTo>
                    <a:pt x="772" y="846"/>
                    <a:pt x="868" y="750"/>
                    <a:pt x="965" y="557"/>
                  </a:cubicBezTo>
                  <a:cubicBezTo>
                    <a:pt x="1109" y="316"/>
                    <a:pt x="1158" y="75"/>
                    <a:pt x="1061" y="26"/>
                  </a:cubicBezTo>
                  <a:cubicBezTo>
                    <a:pt x="1044" y="9"/>
                    <a:pt x="1023" y="1"/>
                    <a:pt x="1001" y="1"/>
                  </a:cubicBezTo>
                  <a:cubicBezTo>
                    <a:pt x="897" y="1"/>
                    <a:pt x="746" y="166"/>
                    <a:pt x="627" y="364"/>
                  </a:cubicBezTo>
                  <a:cubicBezTo>
                    <a:pt x="627" y="364"/>
                    <a:pt x="627" y="364"/>
                    <a:pt x="579" y="412"/>
                  </a:cubicBezTo>
                  <a:cubicBezTo>
                    <a:pt x="579" y="364"/>
                    <a:pt x="579" y="364"/>
                    <a:pt x="579" y="364"/>
                  </a:cubicBezTo>
                  <a:cubicBezTo>
                    <a:pt x="460" y="166"/>
                    <a:pt x="309" y="1"/>
                    <a:pt x="179" y="1"/>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rot="5400000" flipH="1">
              <a:off x="4626770" y="870409"/>
              <a:ext cx="45940" cy="36744"/>
            </a:xfrm>
            <a:custGeom>
              <a:avLst/>
              <a:gdLst/>
              <a:ahLst/>
              <a:cxnLst/>
              <a:rect l="l" t="t" r="r" b="b"/>
              <a:pathLst>
                <a:path w="1159" h="927" extrusionOk="0">
                  <a:moveTo>
                    <a:pt x="156" y="1"/>
                  </a:moveTo>
                  <a:cubicBezTo>
                    <a:pt x="136" y="1"/>
                    <a:pt x="116" y="4"/>
                    <a:pt x="97" y="10"/>
                  </a:cubicBezTo>
                  <a:cubicBezTo>
                    <a:pt x="1" y="58"/>
                    <a:pt x="49" y="299"/>
                    <a:pt x="194" y="589"/>
                  </a:cubicBezTo>
                  <a:cubicBezTo>
                    <a:pt x="290" y="733"/>
                    <a:pt x="435" y="878"/>
                    <a:pt x="531" y="926"/>
                  </a:cubicBezTo>
                  <a:lnTo>
                    <a:pt x="628" y="926"/>
                  </a:lnTo>
                  <a:cubicBezTo>
                    <a:pt x="773" y="878"/>
                    <a:pt x="869" y="733"/>
                    <a:pt x="966" y="589"/>
                  </a:cubicBezTo>
                  <a:cubicBezTo>
                    <a:pt x="1110" y="348"/>
                    <a:pt x="1158" y="58"/>
                    <a:pt x="1062" y="10"/>
                  </a:cubicBezTo>
                  <a:cubicBezTo>
                    <a:pt x="1050" y="4"/>
                    <a:pt x="1035" y="1"/>
                    <a:pt x="1020" y="1"/>
                  </a:cubicBezTo>
                  <a:cubicBezTo>
                    <a:pt x="916" y="1"/>
                    <a:pt x="754" y="138"/>
                    <a:pt x="628" y="348"/>
                  </a:cubicBezTo>
                  <a:cubicBezTo>
                    <a:pt x="628" y="396"/>
                    <a:pt x="628" y="396"/>
                    <a:pt x="580" y="396"/>
                  </a:cubicBezTo>
                  <a:cubicBezTo>
                    <a:pt x="580" y="396"/>
                    <a:pt x="580" y="348"/>
                    <a:pt x="580" y="348"/>
                  </a:cubicBezTo>
                  <a:cubicBezTo>
                    <a:pt x="454" y="138"/>
                    <a:pt x="291" y="1"/>
                    <a:pt x="156" y="1"/>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5"/>
            <p:cNvSpPr/>
            <p:nvPr/>
          </p:nvSpPr>
          <p:spPr>
            <a:xfrm rot="5400000" flipH="1">
              <a:off x="4148877" y="774822"/>
              <a:ext cx="45900" cy="36744"/>
            </a:xfrm>
            <a:custGeom>
              <a:avLst/>
              <a:gdLst/>
              <a:ahLst/>
              <a:cxnLst/>
              <a:rect l="l" t="t" r="r" b="b"/>
              <a:pathLst>
                <a:path w="1158" h="927" extrusionOk="0">
                  <a:moveTo>
                    <a:pt x="155" y="1"/>
                  </a:moveTo>
                  <a:cubicBezTo>
                    <a:pt x="135" y="1"/>
                    <a:pt x="115" y="4"/>
                    <a:pt x="97" y="10"/>
                  </a:cubicBezTo>
                  <a:cubicBezTo>
                    <a:pt x="0" y="58"/>
                    <a:pt x="49" y="299"/>
                    <a:pt x="193" y="589"/>
                  </a:cubicBezTo>
                  <a:cubicBezTo>
                    <a:pt x="290" y="733"/>
                    <a:pt x="434" y="878"/>
                    <a:pt x="531" y="926"/>
                  </a:cubicBezTo>
                  <a:lnTo>
                    <a:pt x="627" y="926"/>
                  </a:lnTo>
                  <a:cubicBezTo>
                    <a:pt x="772" y="878"/>
                    <a:pt x="868" y="733"/>
                    <a:pt x="965" y="589"/>
                  </a:cubicBezTo>
                  <a:cubicBezTo>
                    <a:pt x="1110" y="347"/>
                    <a:pt x="1158" y="58"/>
                    <a:pt x="1061" y="10"/>
                  </a:cubicBezTo>
                  <a:cubicBezTo>
                    <a:pt x="1049" y="4"/>
                    <a:pt x="1035" y="1"/>
                    <a:pt x="1019" y="1"/>
                  </a:cubicBezTo>
                  <a:cubicBezTo>
                    <a:pt x="916" y="1"/>
                    <a:pt x="753" y="137"/>
                    <a:pt x="627" y="347"/>
                  </a:cubicBezTo>
                  <a:cubicBezTo>
                    <a:pt x="627" y="396"/>
                    <a:pt x="627" y="396"/>
                    <a:pt x="579" y="396"/>
                  </a:cubicBezTo>
                  <a:cubicBezTo>
                    <a:pt x="579" y="396"/>
                    <a:pt x="579" y="347"/>
                    <a:pt x="579" y="347"/>
                  </a:cubicBezTo>
                  <a:cubicBezTo>
                    <a:pt x="453" y="137"/>
                    <a:pt x="291" y="1"/>
                    <a:pt x="155" y="1"/>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5"/>
            <p:cNvSpPr/>
            <p:nvPr/>
          </p:nvSpPr>
          <p:spPr>
            <a:xfrm rot="5400000" flipH="1">
              <a:off x="4148857" y="870409"/>
              <a:ext cx="45940" cy="36744"/>
            </a:xfrm>
            <a:custGeom>
              <a:avLst/>
              <a:gdLst/>
              <a:ahLst/>
              <a:cxnLst/>
              <a:rect l="l" t="t" r="r" b="b"/>
              <a:pathLst>
                <a:path w="1159" h="927" extrusionOk="0">
                  <a:moveTo>
                    <a:pt x="156" y="1"/>
                  </a:moveTo>
                  <a:cubicBezTo>
                    <a:pt x="136" y="1"/>
                    <a:pt x="116" y="4"/>
                    <a:pt x="97" y="10"/>
                  </a:cubicBezTo>
                  <a:cubicBezTo>
                    <a:pt x="1" y="58"/>
                    <a:pt x="49" y="299"/>
                    <a:pt x="194" y="589"/>
                  </a:cubicBezTo>
                  <a:cubicBezTo>
                    <a:pt x="290" y="733"/>
                    <a:pt x="435" y="878"/>
                    <a:pt x="531" y="926"/>
                  </a:cubicBezTo>
                  <a:lnTo>
                    <a:pt x="628" y="926"/>
                  </a:lnTo>
                  <a:cubicBezTo>
                    <a:pt x="773" y="878"/>
                    <a:pt x="869" y="733"/>
                    <a:pt x="966" y="589"/>
                  </a:cubicBezTo>
                  <a:cubicBezTo>
                    <a:pt x="1110" y="347"/>
                    <a:pt x="1158" y="58"/>
                    <a:pt x="1062" y="10"/>
                  </a:cubicBezTo>
                  <a:cubicBezTo>
                    <a:pt x="1050" y="4"/>
                    <a:pt x="1035" y="1"/>
                    <a:pt x="1020" y="1"/>
                  </a:cubicBezTo>
                  <a:cubicBezTo>
                    <a:pt x="916" y="1"/>
                    <a:pt x="754" y="137"/>
                    <a:pt x="628" y="347"/>
                  </a:cubicBezTo>
                  <a:cubicBezTo>
                    <a:pt x="628" y="396"/>
                    <a:pt x="628" y="396"/>
                    <a:pt x="580" y="396"/>
                  </a:cubicBezTo>
                  <a:cubicBezTo>
                    <a:pt x="580" y="396"/>
                    <a:pt x="580" y="347"/>
                    <a:pt x="580" y="347"/>
                  </a:cubicBezTo>
                  <a:cubicBezTo>
                    <a:pt x="454" y="137"/>
                    <a:pt x="291" y="1"/>
                    <a:pt x="156" y="1"/>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5"/>
            <p:cNvSpPr/>
            <p:nvPr/>
          </p:nvSpPr>
          <p:spPr>
            <a:xfrm rot="5400000" flipH="1">
              <a:off x="4268246" y="727237"/>
              <a:ext cx="45900" cy="36308"/>
            </a:xfrm>
            <a:custGeom>
              <a:avLst/>
              <a:gdLst/>
              <a:ahLst/>
              <a:cxnLst/>
              <a:rect l="l" t="t" r="r" b="b"/>
              <a:pathLst>
                <a:path w="1158" h="916" extrusionOk="0">
                  <a:moveTo>
                    <a:pt x="179" y="0"/>
                  </a:moveTo>
                  <a:cubicBezTo>
                    <a:pt x="150" y="0"/>
                    <a:pt x="123" y="8"/>
                    <a:pt x="96" y="26"/>
                  </a:cubicBezTo>
                  <a:cubicBezTo>
                    <a:pt x="0" y="74"/>
                    <a:pt x="48" y="315"/>
                    <a:pt x="193" y="556"/>
                  </a:cubicBezTo>
                  <a:cubicBezTo>
                    <a:pt x="289" y="749"/>
                    <a:pt x="434" y="846"/>
                    <a:pt x="531" y="894"/>
                  </a:cubicBezTo>
                  <a:cubicBezTo>
                    <a:pt x="547" y="910"/>
                    <a:pt x="557" y="915"/>
                    <a:pt x="564" y="915"/>
                  </a:cubicBezTo>
                  <a:cubicBezTo>
                    <a:pt x="579" y="915"/>
                    <a:pt x="579" y="894"/>
                    <a:pt x="579" y="894"/>
                  </a:cubicBezTo>
                  <a:lnTo>
                    <a:pt x="627" y="894"/>
                  </a:lnTo>
                  <a:cubicBezTo>
                    <a:pt x="772" y="846"/>
                    <a:pt x="868" y="749"/>
                    <a:pt x="965" y="556"/>
                  </a:cubicBezTo>
                  <a:cubicBezTo>
                    <a:pt x="1109" y="315"/>
                    <a:pt x="1157" y="74"/>
                    <a:pt x="1061" y="26"/>
                  </a:cubicBezTo>
                  <a:cubicBezTo>
                    <a:pt x="1044" y="8"/>
                    <a:pt x="1023" y="0"/>
                    <a:pt x="1000" y="0"/>
                  </a:cubicBezTo>
                  <a:cubicBezTo>
                    <a:pt x="897" y="0"/>
                    <a:pt x="746" y="166"/>
                    <a:pt x="627" y="363"/>
                  </a:cubicBezTo>
                  <a:cubicBezTo>
                    <a:pt x="627" y="363"/>
                    <a:pt x="627" y="363"/>
                    <a:pt x="579" y="412"/>
                  </a:cubicBezTo>
                  <a:cubicBezTo>
                    <a:pt x="579" y="363"/>
                    <a:pt x="579" y="363"/>
                    <a:pt x="579" y="363"/>
                  </a:cubicBezTo>
                  <a:cubicBezTo>
                    <a:pt x="460" y="166"/>
                    <a:pt x="309" y="0"/>
                    <a:pt x="179" y="0"/>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5"/>
            <p:cNvSpPr/>
            <p:nvPr/>
          </p:nvSpPr>
          <p:spPr>
            <a:xfrm rot="5400000" flipH="1">
              <a:off x="4268227" y="822824"/>
              <a:ext cx="45940" cy="36308"/>
            </a:xfrm>
            <a:custGeom>
              <a:avLst/>
              <a:gdLst/>
              <a:ahLst/>
              <a:cxnLst/>
              <a:rect l="l" t="t" r="r" b="b"/>
              <a:pathLst>
                <a:path w="1159" h="916" extrusionOk="0">
                  <a:moveTo>
                    <a:pt x="179" y="0"/>
                  </a:moveTo>
                  <a:cubicBezTo>
                    <a:pt x="151" y="0"/>
                    <a:pt x="123" y="8"/>
                    <a:pt x="97" y="26"/>
                  </a:cubicBezTo>
                  <a:cubicBezTo>
                    <a:pt x="1" y="74"/>
                    <a:pt x="49" y="315"/>
                    <a:pt x="194" y="556"/>
                  </a:cubicBezTo>
                  <a:cubicBezTo>
                    <a:pt x="290" y="749"/>
                    <a:pt x="435" y="846"/>
                    <a:pt x="531" y="894"/>
                  </a:cubicBezTo>
                  <a:cubicBezTo>
                    <a:pt x="547" y="910"/>
                    <a:pt x="558" y="915"/>
                    <a:pt x="565" y="915"/>
                  </a:cubicBezTo>
                  <a:cubicBezTo>
                    <a:pt x="579" y="915"/>
                    <a:pt x="579" y="894"/>
                    <a:pt x="579" y="894"/>
                  </a:cubicBezTo>
                  <a:lnTo>
                    <a:pt x="628" y="894"/>
                  </a:lnTo>
                  <a:cubicBezTo>
                    <a:pt x="772" y="846"/>
                    <a:pt x="869" y="749"/>
                    <a:pt x="965" y="556"/>
                  </a:cubicBezTo>
                  <a:cubicBezTo>
                    <a:pt x="1110" y="315"/>
                    <a:pt x="1158" y="74"/>
                    <a:pt x="1062" y="26"/>
                  </a:cubicBezTo>
                  <a:cubicBezTo>
                    <a:pt x="1044" y="8"/>
                    <a:pt x="1024" y="0"/>
                    <a:pt x="1001" y="0"/>
                  </a:cubicBezTo>
                  <a:cubicBezTo>
                    <a:pt x="897" y="0"/>
                    <a:pt x="746" y="166"/>
                    <a:pt x="628" y="363"/>
                  </a:cubicBezTo>
                  <a:cubicBezTo>
                    <a:pt x="628" y="363"/>
                    <a:pt x="628" y="363"/>
                    <a:pt x="579" y="412"/>
                  </a:cubicBezTo>
                  <a:cubicBezTo>
                    <a:pt x="579" y="363"/>
                    <a:pt x="579" y="363"/>
                    <a:pt x="579" y="363"/>
                  </a:cubicBezTo>
                  <a:cubicBezTo>
                    <a:pt x="461" y="166"/>
                    <a:pt x="310" y="0"/>
                    <a:pt x="179" y="0"/>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5"/>
            <p:cNvSpPr/>
            <p:nvPr/>
          </p:nvSpPr>
          <p:spPr>
            <a:xfrm rot="5400000" flipH="1">
              <a:off x="4268246" y="918410"/>
              <a:ext cx="45900" cy="36308"/>
            </a:xfrm>
            <a:custGeom>
              <a:avLst/>
              <a:gdLst/>
              <a:ahLst/>
              <a:cxnLst/>
              <a:rect l="l" t="t" r="r" b="b"/>
              <a:pathLst>
                <a:path w="1158" h="916" extrusionOk="0">
                  <a:moveTo>
                    <a:pt x="179" y="0"/>
                  </a:moveTo>
                  <a:cubicBezTo>
                    <a:pt x="150" y="0"/>
                    <a:pt x="123" y="8"/>
                    <a:pt x="97" y="26"/>
                  </a:cubicBezTo>
                  <a:cubicBezTo>
                    <a:pt x="0" y="74"/>
                    <a:pt x="48" y="315"/>
                    <a:pt x="193" y="556"/>
                  </a:cubicBezTo>
                  <a:cubicBezTo>
                    <a:pt x="290" y="749"/>
                    <a:pt x="434" y="846"/>
                    <a:pt x="531" y="894"/>
                  </a:cubicBezTo>
                  <a:cubicBezTo>
                    <a:pt x="547" y="910"/>
                    <a:pt x="558" y="915"/>
                    <a:pt x="565" y="915"/>
                  </a:cubicBezTo>
                  <a:cubicBezTo>
                    <a:pt x="579" y="915"/>
                    <a:pt x="579" y="894"/>
                    <a:pt x="579" y="894"/>
                  </a:cubicBezTo>
                  <a:lnTo>
                    <a:pt x="627" y="894"/>
                  </a:lnTo>
                  <a:cubicBezTo>
                    <a:pt x="772" y="846"/>
                    <a:pt x="868" y="749"/>
                    <a:pt x="965" y="556"/>
                  </a:cubicBezTo>
                  <a:cubicBezTo>
                    <a:pt x="1109" y="315"/>
                    <a:pt x="1158" y="74"/>
                    <a:pt x="1061" y="26"/>
                  </a:cubicBezTo>
                  <a:cubicBezTo>
                    <a:pt x="1044" y="8"/>
                    <a:pt x="1023" y="0"/>
                    <a:pt x="1001" y="0"/>
                  </a:cubicBezTo>
                  <a:cubicBezTo>
                    <a:pt x="897" y="0"/>
                    <a:pt x="746" y="166"/>
                    <a:pt x="627" y="363"/>
                  </a:cubicBezTo>
                  <a:cubicBezTo>
                    <a:pt x="627" y="363"/>
                    <a:pt x="627" y="363"/>
                    <a:pt x="579" y="412"/>
                  </a:cubicBezTo>
                  <a:cubicBezTo>
                    <a:pt x="579" y="363"/>
                    <a:pt x="579" y="363"/>
                    <a:pt x="579" y="363"/>
                  </a:cubicBezTo>
                  <a:cubicBezTo>
                    <a:pt x="460" y="166"/>
                    <a:pt x="309" y="0"/>
                    <a:pt x="179" y="0"/>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5"/>
            <p:cNvSpPr/>
            <p:nvPr/>
          </p:nvSpPr>
          <p:spPr>
            <a:xfrm rot="5400000" flipH="1">
              <a:off x="4387834" y="774842"/>
              <a:ext cx="45900" cy="36704"/>
            </a:xfrm>
            <a:custGeom>
              <a:avLst/>
              <a:gdLst/>
              <a:ahLst/>
              <a:cxnLst/>
              <a:rect l="l" t="t" r="r" b="b"/>
              <a:pathLst>
                <a:path w="1158" h="926" extrusionOk="0">
                  <a:moveTo>
                    <a:pt x="155" y="0"/>
                  </a:moveTo>
                  <a:cubicBezTo>
                    <a:pt x="135" y="0"/>
                    <a:pt x="115" y="3"/>
                    <a:pt x="97" y="9"/>
                  </a:cubicBezTo>
                  <a:cubicBezTo>
                    <a:pt x="0" y="58"/>
                    <a:pt x="49" y="299"/>
                    <a:pt x="193" y="588"/>
                  </a:cubicBezTo>
                  <a:cubicBezTo>
                    <a:pt x="290" y="733"/>
                    <a:pt x="434" y="878"/>
                    <a:pt x="531" y="926"/>
                  </a:cubicBezTo>
                  <a:lnTo>
                    <a:pt x="627" y="926"/>
                  </a:lnTo>
                  <a:cubicBezTo>
                    <a:pt x="772" y="878"/>
                    <a:pt x="868" y="733"/>
                    <a:pt x="965" y="588"/>
                  </a:cubicBezTo>
                  <a:cubicBezTo>
                    <a:pt x="1110" y="347"/>
                    <a:pt x="1158" y="58"/>
                    <a:pt x="1061" y="9"/>
                  </a:cubicBezTo>
                  <a:cubicBezTo>
                    <a:pt x="1049" y="3"/>
                    <a:pt x="1035" y="0"/>
                    <a:pt x="1019" y="0"/>
                  </a:cubicBezTo>
                  <a:cubicBezTo>
                    <a:pt x="916" y="0"/>
                    <a:pt x="753" y="137"/>
                    <a:pt x="627" y="347"/>
                  </a:cubicBezTo>
                  <a:cubicBezTo>
                    <a:pt x="627" y="395"/>
                    <a:pt x="627" y="395"/>
                    <a:pt x="579" y="395"/>
                  </a:cubicBezTo>
                  <a:cubicBezTo>
                    <a:pt x="579" y="395"/>
                    <a:pt x="579" y="347"/>
                    <a:pt x="579" y="347"/>
                  </a:cubicBezTo>
                  <a:cubicBezTo>
                    <a:pt x="453" y="137"/>
                    <a:pt x="291" y="0"/>
                    <a:pt x="155" y="0"/>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5"/>
            <p:cNvSpPr/>
            <p:nvPr/>
          </p:nvSpPr>
          <p:spPr>
            <a:xfrm rot="5400000" flipH="1">
              <a:off x="4387814" y="870429"/>
              <a:ext cx="45940" cy="36704"/>
            </a:xfrm>
            <a:custGeom>
              <a:avLst/>
              <a:gdLst/>
              <a:ahLst/>
              <a:cxnLst/>
              <a:rect l="l" t="t" r="r" b="b"/>
              <a:pathLst>
                <a:path w="1159" h="926" extrusionOk="0">
                  <a:moveTo>
                    <a:pt x="156" y="0"/>
                  </a:moveTo>
                  <a:cubicBezTo>
                    <a:pt x="136" y="0"/>
                    <a:pt x="116" y="3"/>
                    <a:pt x="97" y="9"/>
                  </a:cubicBezTo>
                  <a:cubicBezTo>
                    <a:pt x="1" y="58"/>
                    <a:pt x="49" y="299"/>
                    <a:pt x="194" y="588"/>
                  </a:cubicBezTo>
                  <a:cubicBezTo>
                    <a:pt x="290" y="733"/>
                    <a:pt x="435" y="878"/>
                    <a:pt x="531" y="926"/>
                  </a:cubicBezTo>
                  <a:lnTo>
                    <a:pt x="628" y="926"/>
                  </a:lnTo>
                  <a:cubicBezTo>
                    <a:pt x="773" y="878"/>
                    <a:pt x="869" y="733"/>
                    <a:pt x="966" y="588"/>
                  </a:cubicBezTo>
                  <a:cubicBezTo>
                    <a:pt x="1110" y="347"/>
                    <a:pt x="1158" y="58"/>
                    <a:pt x="1062" y="9"/>
                  </a:cubicBezTo>
                  <a:cubicBezTo>
                    <a:pt x="1050" y="3"/>
                    <a:pt x="1035" y="0"/>
                    <a:pt x="1020" y="0"/>
                  </a:cubicBezTo>
                  <a:cubicBezTo>
                    <a:pt x="916" y="0"/>
                    <a:pt x="754" y="137"/>
                    <a:pt x="628" y="347"/>
                  </a:cubicBezTo>
                  <a:cubicBezTo>
                    <a:pt x="628" y="395"/>
                    <a:pt x="628" y="395"/>
                    <a:pt x="580" y="395"/>
                  </a:cubicBezTo>
                  <a:cubicBezTo>
                    <a:pt x="580" y="395"/>
                    <a:pt x="580" y="347"/>
                    <a:pt x="580" y="347"/>
                  </a:cubicBezTo>
                  <a:cubicBezTo>
                    <a:pt x="454" y="137"/>
                    <a:pt x="291" y="0"/>
                    <a:pt x="156" y="0"/>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5"/>
            <p:cNvSpPr/>
            <p:nvPr/>
          </p:nvSpPr>
          <p:spPr>
            <a:xfrm rot="5400000" flipH="1">
              <a:off x="4029310" y="918410"/>
              <a:ext cx="45900" cy="36308"/>
            </a:xfrm>
            <a:custGeom>
              <a:avLst/>
              <a:gdLst/>
              <a:ahLst/>
              <a:cxnLst/>
              <a:rect l="l" t="t" r="r" b="b"/>
              <a:pathLst>
                <a:path w="1158" h="916" extrusionOk="0">
                  <a:moveTo>
                    <a:pt x="179" y="1"/>
                  </a:moveTo>
                  <a:cubicBezTo>
                    <a:pt x="150" y="1"/>
                    <a:pt x="123" y="9"/>
                    <a:pt x="97" y="26"/>
                  </a:cubicBezTo>
                  <a:cubicBezTo>
                    <a:pt x="0" y="74"/>
                    <a:pt x="48" y="316"/>
                    <a:pt x="193" y="557"/>
                  </a:cubicBezTo>
                  <a:cubicBezTo>
                    <a:pt x="290" y="750"/>
                    <a:pt x="434" y="846"/>
                    <a:pt x="531" y="894"/>
                  </a:cubicBezTo>
                  <a:cubicBezTo>
                    <a:pt x="547" y="910"/>
                    <a:pt x="558" y="916"/>
                    <a:pt x="565" y="916"/>
                  </a:cubicBezTo>
                  <a:cubicBezTo>
                    <a:pt x="579" y="916"/>
                    <a:pt x="579" y="894"/>
                    <a:pt x="579" y="894"/>
                  </a:cubicBezTo>
                  <a:lnTo>
                    <a:pt x="627" y="894"/>
                  </a:lnTo>
                  <a:cubicBezTo>
                    <a:pt x="772" y="846"/>
                    <a:pt x="868" y="750"/>
                    <a:pt x="965" y="557"/>
                  </a:cubicBezTo>
                  <a:cubicBezTo>
                    <a:pt x="1109" y="316"/>
                    <a:pt x="1158" y="74"/>
                    <a:pt x="1061" y="26"/>
                  </a:cubicBezTo>
                  <a:cubicBezTo>
                    <a:pt x="1044" y="9"/>
                    <a:pt x="1023" y="1"/>
                    <a:pt x="1001" y="1"/>
                  </a:cubicBezTo>
                  <a:cubicBezTo>
                    <a:pt x="897" y="1"/>
                    <a:pt x="746" y="166"/>
                    <a:pt x="627" y="364"/>
                  </a:cubicBezTo>
                  <a:cubicBezTo>
                    <a:pt x="627" y="364"/>
                    <a:pt x="627" y="364"/>
                    <a:pt x="579" y="412"/>
                  </a:cubicBezTo>
                  <a:cubicBezTo>
                    <a:pt x="579" y="364"/>
                    <a:pt x="579" y="364"/>
                    <a:pt x="579" y="364"/>
                  </a:cubicBezTo>
                  <a:cubicBezTo>
                    <a:pt x="460" y="166"/>
                    <a:pt x="309" y="1"/>
                    <a:pt x="179" y="1"/>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5"/>
            <p:cNvSpPr/>
            <p:nvPr/>
          </p:nvSpPr>
          <p:spPr>
            <a:xfrm rot="5400000" flipH="1">
              <a:off x="4148877" y="774822"/>
              <a:ext cx="45900" cy="36744"/>
            </a:xfrm>
            <a:custGeom>
              <a:avLst/>
              <a:gdLst/>
              <a:ahLst/>
              <a:cxnLst/>
              <a:rect l="l" t="t" r="r" b="b"/>
              <a:pathLst>
                <a:path w="1158" h="927" extrusionOk="0">
                  <a:moveTo>
                    <a:pt x="155" y="1"/>
                  </a:moveTo>
                  <a:cubicBezTo>
                    <a:pt x="135" y="1"/>
                    <a:pt x="115" y="4"/>
                    <a:pt x="97" y="10"/>
                  </a:cubicBezTo>
                  <a:cubicBezTo>
                    <a:pt x="0" y="58"/>
                    <a:pt x="49" y="299"/>
                    <a:pt x="193" y="589"/>
                  </a:cubicBezTo>
                  <a:cubicBezTo>
                    <a:pt x="290" y="733"/>
                    <a:pt x="434" y="878"/>
                    <a:pt x="531" y="926"/>
                  </a:cubicBezTo>
                  <a:lnTo>
                    <a:pt x="627" y="926"/>
                  </a:lnTo>
                  <a:cubicBezTo>
                    <a:pt x="772" y="878"/>
                    <a:pt x="868" y="733"/>
                    <a:pt x="965" y="589"/>
                  </a:cubicBezTo>
                  <a:cubicBezTo>
                    <a:pt x="1110" y="347"/>
                    <a:pt x="1158" y="58"/>
                    <a:pt x="1061" y="10"/>
                  </a:cubicBezTo>
                  <a:cubicBezTo>
                    <a:pt x="1049" y="4"/>
                    <a:pt x="1035" y="1"/>
                    <a:pt x="1019" y="1"/>
                  </a:cubicBezTo>
                  <a:cubicBezTo>
                    <a:pt x="916" y="1"/>
                    <a:pt x="753" y="137"/>
                    <a:pt x="627" y="347"/>
                  </a:cubicBezTo>
                  <a:cubicBezTo>
                    <a:pt x="627" y="396"/>
                    <a:pt x="627" y="396"/>
                    <a:pt x="579" y="396"/>
                  </a:cubicBezTo>
                  <a:cubicBezTo>
                    <a:pt x="579" y="396"/>
                    <a:pt x="579" y="347"/>
                    <a:pt x="579" y="347"/>
                  </a:cubicBezTo>
                  <a:cubicBezTo>
                    <a:pt x="453" y="137"/>
                    <a:pt x="291" y="1"/>
                    <a:pt x="155" y="1"/>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rot="5400000" flipH="1">
              <a:off x="4148857" y="870409"/>
              <a:ext cx="45940" cy="36744"/>
            </a:xfrm>
            <a:custGeom>
              <a:avLst/>
              <a:gdLst/>
              <a:ahLst/>
              <a:cxnLst/>
              <a:rect l="l" t="t" r="r" b="b"/>
              <a:pathLst>
                <a:path w="1159" h="927" extrusionOk="0">
                  <a:moveTo>
                    <a:pt x="156" y="1"/>
                  </a:moveTo>
                  <a:cubicBezTo>
                    <a:pt x="136" y="1"/>
                    <a:pt x="116" y="4"/>
                    <a:pt x="97" y="10"/>
                  </a:cubicBezTo>
                  <a:cubicBezTo>
                    <a:pt x="1" y="58"/>
                    <a:pt x="49" y="299"/>
                    <a:pt x="194" y="589"/>
                  </a:cubicBezTo>
                  <a:cubicBezTo>
                    <a:pt x="290" y="733"/>
                    <a:pt x="435" y="878"/>
                    <a:pt x="531" y="926"/>
                  </a:cubicBezTo>
                  <a:lnTo>
                    <a:pt x="628" y="926"/>
                  </a:lnTo>
                  <a:cubicBezTo>
                    <a:pt x="773" y="878"/>
                    <a:pt x="869" y="733"/>
                    <a:pt x="966" y="589"/>
                  </a:cubicBezTo>
                  <a:cubicBezTo>
                    <a:pt x="1110" y="347"/>
                    <a:pt x="1158" y="58"/>
                    <a:pt x="1062" y="10"/>
                  </a:cubicBezTo>
                  <a:cubicBezTo>
                    <a:pt x="1050" y="4"/>
                    <a:pt x="1035" y="1"/>
                    <a:pt x="1020" y="1"/>
                  </a:cubicBezTo>
                  <a:cubicBezTo>
                    <a:pt x="916" y="1"/>
                    <a:pt x="754" y="137"/>
                    <a:pt x="628" y="347"/>
                  </a:cubicBezTo>
                  <a:cubicBezTo>
                    <a:pt x="628" y="396"/>
                    <a:pt x="628" y="396"/>
                    <a:pt x="580" y="396"/>
                  </a:cubicBezTo>
                  <a:cubicBezTo>
                    <a:pt x="580" y="396"/>
                    <a:pt x="580" y="347"/>
                    <a:pt x="580" y="347"/>
                  </a:cubicBezTo>
                  <a:cubicBezTo>
                    <a:pt x="454" y="137"/>
                    <a:pt x="291" y="1"/>
                    <a:pt x="156" y="1"/>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rot="5400000" flipH="1">
              <a:off x="4626770" y="965976"/>
              <a:ext cx="45940" cy="36744"/>
            </a:xfrm>
            <a:custGeom>
              <a:avLst/>
              <a:gdLst/>
              <a:ahLst/>
              <a:cxnLst/>
              <a:rect l="l" t="t" r="r" b="b"/>
              <a:pathLst>
                <a:path w="1159" h="927" extrusionOk="0">
                  <a:moveTo>
                    <a:pt x="155" y="1"/>
                  </a:moveTo>
                  <a:cubicBezTo>
                    <a:pt x="135" y="1"/>
                    <a:pt x="116" y="4"/>
                    <a:pt x="97" y="10"/>
                  </a:cubicBezTo>
                  <a:cubicBezTo>
                    <a:pt x="1" y="58"/>
                    <a:pt x="49" y="299"/>
                    <a:pt x="193" y="589"/>
                  </a:cubicBezTo>
                  <a:cubicBezTo>
                    <a:pt x="290" y="733"/>
                    <a:pt x="435" y="878"/>
                    <a:pt x="531" y="926"/>
                  </a:cubicBezTo>
                  <a:lnTo>
                    <a:pt x="628" y="926"/>
                  </a:lnTo>
                  <a:cubicBezTo>
                    <a:pt x="772" y="878"/>
                    <a:pt x="869" y="733"/>
                    <a:pt x="965" y="589"/>
                  </a:cubicBezTo>
                  <a:cubicBezTo>
                    <a:pt x="1110" y="348"/>
                    <a:pt x="1158" y="58"/>
                    <a:pt x="1062" y="10"/>
                  </a:cubicBezTo>
                  <a:cubicBezTo>
                    <a:pt x="1049" y="4"/>
                    <a:pt x="1035" y="1"/>
                    <a:pt x="1020" y="1"/>
                  </a:cubicBezTo>
                  <a:cubicBezTo>
                    <a:pt x="916" y="1"/>
                    <a:pt x="754" y="138"/>
                    <a:pt x="628" y="348"/>
                  </a:cubicBezTo>
                  <a:cubicBezTo>
                    <a:pt x="628" y="396"/>
                    <a:pt x="628" y="396"/>
                    <a:pt x="579" y="396"/>
                  </a:cubicBezTo>
                  <a:cubicBezTo>
                    <a:pt x="579" y="396"/>
                    <a:pt x="579" y="348"/>
                    <a:pt x="579" y="348"/>
                  </a:cubicBezTo>
                  <a:cubicBezTo>
                    <a:pt x="453" y="138"/>
                    <a:pt x="291" y="1"/>
                    <a:pt x="155" y="1"/>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rot="5400000" flipH="1">
              <a:off x="4626790" y="1061562"/>
              <a:ext cx="45900" cy="36744"/>
            </a:xfrm>
            <a:custGeom>
              <a:avLst/>
              <a:gdLst/>
              <a:ahLst/>
              <a:cxnLst/>
              <a:rect l="l" t="t" r="r" b="b"/>
              <a:pathLst>
                <a:path w="1158" h="927" extrusionOk="0">
                  <a:moveTo>
                    <a:pt x="155" y="1"/>
                  </a:moveTo>
                  <a:cubicBezTo>
                    <a:pt x="135" y="1"/>
                    <a:pt x="115" y="4"/>
                    <a:pt x="97" y="10"/>
                  </a:cubicBezTo>
                  <a:cubicBezTo>
                    <a:pt x="0" y="58"/>
                    <a:pt x="48" y="299"/>
                    <a:pt x="193" y="589"/>
                  </a:cubicBezTo>
                  <a:cubicBezTo>
                    <a:pt x="290" y="733"/>
                    <a:pt x="434" y="878"/>
                    <a:pt x="531" y="926"/>
                  </a:cubicBezTo>
                  <a:lnTo>
                    <a:pt x="627" y="926"/>
                  </a:lnTo>
                  <a:cubicBezTo>
                    <a:pt x="772" y="878"/>
                    <a:pt x="868" y="733"/>
                    <a:pt x="965" y="589"/>
                  </a:cubicBezTo>
                  <a:cubicBezTo>
                    <a:pt x="1109" y="348"/>
                    <a:pt x="1158" y="58"/>
                    <a:pt x="1061" y="10"/>
                  </a:cubicBezTo>
                  <a:cubicBezTo>
                    <a:pt x="1049" y="4"/>
                    <a:pt x="1035" y="1"/>
                    <a:pt x="1019" y="1"/>
                  </a:cubicBezTo>
                  <a:cubicBezTo>
                    <a:pt x="916" y="1"/>
                    <a:pt x="753" y="138"/>
                    <a:pt x="627" y="348"/>
                  </a:cubicBezTo>
                  <a:cubicBezTo>
                    <a:pt x="627" y="396"/>
                    <a:pt x="627" y="396"/>
                    <a:pt x="579" y="396"/>
                  </a:cubicBezTo>
                  <a:cubicBezTo>
                    <a:pt x="579" y="396"/>
                    <a:pt x="579" y="348"/>
                    <a:pt x="579" y="348"/>
                  </a:cubicBezTo>
                  <a:cubicBezTo>
                    <a:pt x="453" y="138"/>
                    <a:pt x="290" y="1"/>
                    <a:pt x="155" y="1"/>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5"/>
            <p:cNvSpPr/>
            <p:nvPr/>
          </p:nvSpPr>
          <p:spPr>
            <a:xfrm rot="5400000" flipH="1">
              <a:off x="4746159" y="918410"/>
              <a:ext cx="45900" cy="36308"/>
            </a:xfrm>
            <a:custGeom>
              <a:avLst/>
              <a:gdLst/>
              <a:ahLst/>
              <a:cxnLst/>
              <a:rect l="l" t="t" r="r" b="b"/>
              <a:pathLst>
                <a:path w="1158" h="916" extrusionOk="0">
                  <a:moveTo>
                    <a:pt x="179" y="0"/>
                  </a:moveTo>
                  <a:cubicBezTo>
                    <a:pt x="150" y="0"/>
                    <a:pt x="123" y="8"/>
                    <a:pt x="97" y="26"/>
                  </a:cubicBezTo>
                  <a:cubicBezTo>
                    <a:pt x="0" y="74"/>
                    <a:pt x="48" y="315"/>
                    <a:pt x="193" y="556"/>
                  </a:cubicBezTo>
                  <a:cubicBezTo>
                    <a:pt x="290" y="749"/>
                    <a:pt x="434" y="846"/>
                    <a:pt x="531" y="894"/>
                  </a:cubicBezTo>
                  <a:cubicBezTo>
                    <a:pt x="547" y="910"/>
                    <a:pt x="558" y="915"/>
                    <a:pt x="565" y="915"/>
                  </a:cubicBezTo>
                  <a:cubicBezTo>
                    <a:pt x="579" y="915"/>
                    <a:pt x="579" y="894"/>
                    <a:pt x="579" y="894"/>
                  </a:cubicBezTo>
                  <a:lnTo>
                    <a:pt x="627" y="894"/>
                  </a:lnTo>
                  <a:cubicBezTo>
                    <a:pt x="772" y="846"/>
                    <a:pt x="868" y="749"/>
                    <a:pt x="965" y="556"/>
                  </a:cubicBezTo>
                  <a:cubicBezTo>
                    <a:pt x="1109" y="315"/>
                    <a:pt x="1158" y="74"/>
                    <a:pt x="1061" y="26"/>
                  </a:cubicBezTo>
                  <a:cubicBezTo>
                    <a:pt x="1044" y="8"/>
                    <a:pt x="1023" y="0"/>
                    <a:pt x="1001" y="0"/>
                  </a:cubicBezTo>
                  <a:cubicBezTo>
                    <a:pt x="897" y="0"/>
                    <a:pt x="746" y="166"/>
                    <a:pt x="627" y="363"/>
                  </a:cubicBezTo>
                  <a:cubicBezTo>
                    <a:pt x="627" y="363"/>
                    <a:pt x="627" y="363"/>
                    <a:pt x="579" y="412"/>
                  </a:cubicBezTo>
                  <a:cubicBezTo>
                    <a:pt x="579" y="363"/>
                    <a:pt x="579" y="363"/>
                    <a:pt x="579" y="363"/>
                  </a:cubicBezTo>
                  <a:cubicBezTo>
                    <a:pt x="460" y="166"/>
                    <a:pt x="309" y="0"/>
                    <a:pt x="179" y="0"/>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rot="5400000" flipH="1">
              <a:off x="4746140" y="1013997"/>
              <a:ext cx="45940" cy="36308"/>
            </a:xfrm>
            <a:custGeom>
              <a:avLst/>
              <a:gdLst/>
              <a:ahLst/>
              <a:cxnLst/>
              <a:rect l="l" t="t" r="r" b="b"/>
              <a:pathLst>
                <a:path w="1159" h="916" extrusionOk="0">
                  <a:moveTo>
                    <a:pt x="180" y="0"/>
                  </a:moveTo>
                  <a:cubicBezTo>
                    <a:pt x="151" y="0"/>
                    <a:pt x="123" y="8"/>
                    <a:pt x="97" y="26"/>
                  </a:cubicBezTo>
                  <a:cubicBezTo>
                    <a:pt x="1" y="74"/>
                    <a:pt x="49" y="315"/>
                    <a:pt x="194" y="556"/>
                  </a:cubicBezTo>
                  <a:cubicBezTo>
                    <a:pt x="290" y="749"/>
                    <a:pt x="435" y="846"/>
                    <a:pt x="531" y="894"/>
                  </a:cubicBezTo>
                  <a:cubicBezTo>
                    <a:pt x="547" y="910"/>
                    <a:pt x="558" y="915"/>
                    <a:pt x="565" y="915"/>
                  </a:cubicBezTo>
                  <a:cubicBezTo>
                    <a:pt x="580" y="915"/>
                    <a:pt x="580" y="894"/>
                    <a:pt x="580" y="894"/>
                  </a:cubicBezTo>
                  <a:lnTo>
                    <a:pt x="628" y="894"/>
                  </a:lnTo>
                  <a:cubicBezTo>
                    <a:pt x="773" y="846"/>
                    <a:pt x="869" y="749"/>
                    <a:pt x="965" y="556"/>
                  </a:cubicBezTo>
                  <a:cubicBezTo>
                    <a:pt x="1110" y="315"/>
                    <a:pt x="1158" y="74"/>
                    <a:pt x="1062" y="26"/>
                  </a:cubicBezTo>
                  <a:cubicBezTo>
                    <a:pt x="1045" y="8"/>
                    <a:pt x="1024" y="0"/>
                    <a:pt x="1001" y="0"/>
                  </a:cubicBezTo>
                  <a:cubicBezTo>
                    <a:pt x="897" y="0"/>
                    <a:pt x="746" y="166"/>
                    <a:pt x="628" y="363"/>
                  </a:cubicBezTo>
                  <a:cubicBezTo>
                    <a:pt x="628" y="363"/>
                    <a:pt x="628" y="363"/>
                    <a:pt x="580" y="412"/>
                  </a:cubicBezTo>
                  <a:cubicBezTo>
                    <a:pt x="580" y="363"/>
                    <a:pt x="580" y="363"/>
                    <a:pt x="580" y="363"/>
                  </a:cubicBezTo>
                  <a:cubicBezTo>
                    <a:pt x="461" y="166"/>
                    <a:pt x="310" y="0"/>
                    <a:pt x="180" y="0"/>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rot="5400000" flipH="1">
              <a:off x="4746159" y="1109584"/>
              <a:ext cx="45900" cy="36308"/>
            </a:xfrm>
            <a:custGeom>
              <a:avLst/>
              <a:gdLst/>
              <a:ahLst/>
              <a:cxnLst/>
              <a:rect l="l" t="t" r="r" b="b"/>
              <a:pathLst>
                <a:path w="1158" h="916" extrusionOk="0">
                  <a:moveTo>
                    <a:pt x="179" y="0"/>
                  </a:moveTo>
                  <a:cubicBezTo>
                    <a:pt x="151" y="0"/>
                    <a:pt x="123" y="8"/>
                    <a:pt x="97" y="26"/>
                  </a:cubicBezTo>
                  <a:cubicBezTo>
                    <a:pt x="0" y="74"/>
                    <a:pt x="49" y="315"/>
                    <a:pt x="193" y="556"/>
                  </a:cubicBezTo>
                  <a:cubicBezTo>
                    <a:pt x="290" y="749"/>
                    <a:pt x="435" y="846"/>
                    <a:pt x="531" y="894"/>
                  </a:cubicBezTo>
                  <a:cubicBezTo>
                    <a:pt x="547" y="910"/>
                    <a:pt x="558" y="915"/>
                    <a:pt x="565" y="915"/>
                  </a:cubicBezTo>
                  <a:cubicBezTo>
                    <a:pt x="579" y="915"/>
                    <a:pt x="579" y="894"/>
                    <a:pt x="579" y="894"/>
                  </a:cubicBezTo>
                  <a:lnTo>
                    <a:pt x="627" y="894"/>
                  </a:lnTo>
                  <a:cubicBezTo>
                    <a:pt x="772" y="846"/>
                    <a:pt x="869" y="749"/>
                    <a:pt x="965" y="556"/>
                  </a:cubicBezTo>
                  <a:cubicBezTo>
                    <a:pt x="1110" y="315"/>
                    <a:pt x="1158" y="74"/>
                    <a:pt x="1062" y="26"/>
                  </a:cubicBezTo>
                  <a:cubicBezTo>
                    <a:pt x="1044" y="8"/>
                    <a:pt x="1024" y="0"/>
                    <a:pt x="1001" y="0"/>
                  </a:cubicBezTo>
                  <a:cubicBezTo>
                    <a:pt x="897" y="0"/>
                    <a:pt x="746" y="166"/>
                    <a:pt x="627" y="363"/>
                  </a:cubicBezTo>
                  <a:cubicBezTo>
                    <a:pt x="627" y="363"/>
                    <a:pt x="627" y="363"/>
                    <a:pt x="579" y="412"/>
                  </a:cubicBezTo>
                  <a:cubicBezTo>
                    <a:pt x="579" y="363"/>
                    <a:pt x="579" y="363"/>
                    <a:pt x="579" y="363"/>
                  </a:cubicBezTo>
                  <a:cubicBezTo>
                    <a:pt x="461" y="166"/>
                    <a:pt x="310" y="0"/>
                    <a:pt x="179" y="0"/>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rot="5400000" flipH="1">
              <a:off x="4865727" y="965996"/>
              <a:ext cx="45940" cy="36704"/>
            </a:xfrm>
            <a:custGeom>
              <a:avLst/>
              <a:gdLst/>
              <a:ahLst/>
              <a:cxnLst/>
              <a:rect l="l" t="t" r="r" b="b"/>
              <a:pathLst>
                <a:path w="1159" h="926" extrusionOk="0">
                  <a:moveTo>
                    <a:pt x="155" y="0"/>
                  </a:moveTo>
                  <a:cubicBezTo>
                    <a:pt x="135" y="0"/>
                    <a:pt x="116" y="3"/>
                    <a:pt x="97" y="9"/>
                  </a:cubicBezTo>
                  <a:cubicBezTo>
                    <a:pt x="1" y="58"/>
                    <a:pt x="49" y="299"/>
                    <a:pt x="193" y="588"/>
                  </a:cubicBezTo>
                  <a:cubicBezTo>
                    <a:pt x="290" y="733"/>
                    <a:pt x="435" y="878"/>
                    <a:pt x="531" y="926"/>
                  </a:cubicBezTo>
                  <a:lnTo>
                    <a:pt x="628" y="926"/>
                  </a:lnTo>
                  <a:cubicBezTo>
                    <a:pt x="772" y="878"/>
                    <a:pt x="869" y="733"/>
                    <a:pt x="965" y="588"/>
                  </a:cubicBezTo>
                  <a:cubicBezTo>
                    <a:pt x="1110" y="347"/>
                    <a:pt x="1158" y="58"/>
                    <a:pt x="1062" y="9"/>
                  </a:cubicBezTo>
                  <a:cubicBezTo>
                    <a:pt x="1049" y="3"/>
                    <a:pt x="1035" y="0"/>
                    <a:pt x="1020" y="0"/>
                  </a:cubicBezTo>
                  <a:cubicBezTo>
                    <a:pt x="916" y="0"/>
                    <a:pt x="754" y="137"/>
                    <a:pt x="628" y="347"/>
                  </a:cubicBezTo>
                  <a:cubicBezTo>
                    <a:pt x="628" y="395"/>
                    <a:pt x="628" y="395"/>
                    <a:pt x="579" y="395"/>
                  </a:cubicBezTo>
                  <a:cubicBezTo>
                    <a:pt x="579" y="395"/>
                    <a:pt x="579" y="347"/>
                    <a:pt x="579" y="347"/>
                  </a:cubicBezTo>
                  <a:cubicBezTo>
                    <a:pt x="453" y="137"/>
                    <a:pt x="291" y="0"/>
                    <a:pt x="155" y="0"/>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5"/>
            <p:cNvSpPr/>
            <p:nvPr/>
          </p:nvSpPr>
          <p:spPr>
            <a:xfrm rot="5400000" flipH="1">
              <a:off x="4865747" y="1061582"/>
              <a:ext cx="45900" cy="36704"/>
            </a:xfrm>
            <a:custGeom>
              <a:avLst/>
              <a:gdLst/>
              <a:ahLst/>
              <a:cxnLst/>
              <a:rect l="l" t="t" r="r" b="b"/>
              <a:pathLst>
                <a:path w="1158" h="926" extrusionOk="0">
                  <a:moveTo>
                    <a:pt x="155" y="0"/>
                  </a:moveTo>
                  <a:cubicBezTo>
                    <a:pt x="135" y="0"/>
                    <a:pt x="115" y="3"/>
                    <a:pt x="97" y="9"/>
                  </a:cubicBezTo>
                  <a:cubicBezTo>
                    <a:pt x="0" y="58"/>
                    <a:pt x="48" y="299"/>
                    <a:pt x="193" y="588"/>
                  </a:cubicBezTo>
                  <a:cubicBezTo>
                    <a:pt x="290" y="733"/>
                    <a:pt x="434" y="878"/>
                    <a:pt x="531" y="926"/>
                  </a:cubicBezTo>
                  <a:lnTo>
                    <a:pt x="627" y="926"/>
                  </a:lnTo>
                  <a:cubicBezTo>
                    <a:pt x="772" y="878"/>
                    <a:pt x="868" y="733"/>
                    <a:pt x="965" y="588"/>
                  </a:cubicBezTo>
                  <a:cubicBezTo>
                    <a:pt x="1109" y="347"/>
                    <a:pt x="1158" y="58"/>
                    <a:pt x="1061" y="9"/>
                  </a:cubicBezTo>
                  <a:cubicBezTo>
                    <a:pt x="1049" y="3"/>
                    <a:pt x="1035" y="0"/>
                    <a:pt x="1019" y="0"/>
                  </a:cubicBezTo>
                  <a:cubicBezTo>
                    <a:pt x="916" y="0"/>
                    <a:pt x="753" y="137"/>
                    <a:pt x="627" y="347"/>
                  </a:cubicBezTo>
                  <a:cubicBezTo>
                    <a:pt x="627" y="395"/>
                    <a:pt x="627" y="395"/>
                    <a:pt x="579" y="395"/>
                  </a:cubicBezTo>
                  <a:cubicBezTo>
                    <a:pt x="579" y="395"/>
                    <a:pt x="579" y="347"/>
                    <a:pt x="579" y="347"/>
                  </a:cubicBezTo>
                  <a:cubicBezTo>
                    <a:pt x="453" y="137"/>
                    <a:pt x="290" y="0"/>
                    <a:pt x="155" y="0"/>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rot="5400000" flipH="1">
              <a:off x="4387814" y="965996"/>
              <a:ext cx="45940" cy="36704"/>
            </a:xfrm>
            <a:custGeom>
              <a:avLst/>
              <a:gdLst/>
              <a:ahLst/>
              <a:cxnLst/>
              <a:rect l="l" t="t" r="r" b="b"/>
              <a:pathLst>
                <a:path w="1159" h="926" extrusionOk="0">
                  <a:moveTo>
                    <a:pt x="155" y="0"/>
                  </a:moveTo>
                  <a:cubicBezTo>
                    <a:pt x="135" y="0"/>
                    <a:pt x="116" y="3"/>
                    <a:pt x="97" y="9"/>
                  </a:cubicBezTo>
                  <a:cubicBezTo>
                    <a:pt x="1" y="58"/>
                    <a:pt x="49" y="299"/>
                    <a:pt x="193" y="588"/>
                  </a:cubicBezTo>
                  <a:cubicBezTo>
                    <a:pt x="290" y="733"/>
                    <a:pt x="435" y="878"/>
                    <a:pt x="531" y="926"/>
                  </a:cubicBezTo>
                  <a:lnTo>
                    <a:pt x="628" y="926"/>
                  </a:lnTo>
                  <a:cubicBezTo>
                    <a:pt x="772" y="878"/>
                    <a:pt x="869" y="733"/>
                    <a:pt x="965" y="588"/>
                  </a:cubicBezTo>
                  <a:cubicBezTo>
                    <a:pt x="1110" y="347"/>
                    <a:pt x="1158" y="58"/>
                    <a:pt x="1062" y="9"/>
                  </a:cubicBezTo>
                  <a:cubicBezTo>
                    <a:pt x="1049" y="3"/>
                    <a:pt x="1035" y="0"/>
                    <a:pt x="1020" y="0"/>
                  </a:cubicBezTo>
                  <a:cubicBezTo>
                    <a:pt x="916" y="0"/>
                    <a:pt x="754" y="137"/>
                    <a:pt x="628" y="347"/>
                  </a:cubicBezTo>
                  <a:cubicBezTo>
                    <a:pt x="628" y="395"/>
                    <a:pt x="628" y="395"/>
                    <a:pt x="579" y="395"/>
                  </a:cubicBezTo>
                  <a:cubicBezTo>
                    <a:pt x="579" y="395"/>
                    <a:pt x="579" y="347"/>
                    <a:pt x="579" y="347"/>
                  </a:cubicBezTo>
                  <a:cubicBezTo>
                    <a:pt x="453" y="137"/>
                    <a:pt x="291" y="0"/>
                    <a:pt x="155" y="0"/>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5"/>
            <p:cNvSpPr/>
            <p:nvPr/>
          </p:nvSpPr>
          <p:spPr>
            <a:xfrm rot="5400000" flipH="1">
              <a:off x="4387834" y="1061582"/>
              <a:ext cx="45900" cy="36704"/>
            </a:xfrm>
            <a:custGeom>
              <a:avLst/>
              <a:gdLst/>
              <a:ahLst/>
              <a:cxnLst/>
              <a:rect l="l" t="t" r="r" b="b"/>
              <a:pathLst>
                <a:path w="1158" h="926" extrusionOk="0">
                  <a:moveTo>
                    <a:pt x="155" y="0"/>
                  </a:moveTo>
                  <a:cubicBezTo>
                    <a:pt x="135" y="0"/>
                    <a:pt x="115" y="3"/>
                    <a:pt x="97" y="9"/>
                  </a:cubicBezTo>
                  <a:cubicBezTo>
                    <a:pt x="0" y="58"/>
                    <a:pt x="48" y="299"/>
                    <a:pt x="193" y="588"/>
                  </a:cubicBezTo>
                  <a:cubicBezTo>
                    <a:pt x="290" y="733"/>
                    <a:pt x="434" y="878"/>
                    <a:pt x="531" y="926"/>
                  </a:cubicBezTo>
                  <a:lnTo>
                    <a:pt x="627" y="926"/>
                  </a:lnTo>
                  <a:cubicBezTo>
                    <a:pt x="772" y="878"/>
                    <a:pt x="868" y="733"/>
                    <a:pt x="965" y="588"/>
                  </a:cubicBezTo>
                  <a:cubicBezTo>
                    <a:pt x="1109" y="347"/>
                    <a:pt x="1158" y="58"/>
                    <a:pt x="1061" y="9"/>
                  </a:cubicBezTo>
                  <a:cubicBezTo>
                    <a:pt x="1049" y="3"/>
                    <a:pt x="1035" y="0"/>
                    <a:pt x="1019" y="0"/>
                  </a:cubicBezTo>
                  <a:cubicBezTo>
                    <a:pt x="916" y="0"/>
                    <a:pt x="753" y="137"/>
                    <a:pt x="627" y="347"/>
                  </a:cubicBezTo>
                  <a:cubicBezTo>
                    <a:pt x="627" y="395"/>
                    <a:pt x="627" y="395"/>
                    <a:pt x="579" y="395"/>
                  </a:cubicBezTo>
                  <a:cubicBezTo>
                    <a:pt x="579" y="395"/>
                    <a:pt x="579" y="347"/>
                    <a:pt x="579" y="347"/>
                  </a:cubicBezTo>
                  <a:cubicBezTo>
                    <a:pt x="453" y="137"/>
                    <a:pt x="290" y="0"/>
                    <a:pt x="155" y="0"/>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5"/>
            <p:cNvSpPr/>
            <p:nvPr/>
          </p:nvSpPr>
          <p:spPr>
            <a:xfrm rot="5400000" flipH="1">
              <a:off x="4507223" y="918410"/>
              <a:ext cx="45900" cy="36308"/>
            </a:xfrm>
            <a:custGeom>
              <a:avLst/>
              <a:gdLst/>
              <a:ahLst/>
              <a:cxnLst/>
              <a:rect l="l" t="t" r="r" b="b"/>
              <a:pathLst>
                <a:path w="1158" h="916" extrusionOk="0">
                  <a:moveTo>
                    <a:pt x="179" y="1"/>
                  </a:moveTo>
                  <a:cubicBezTo>
                    <a:pt x="150" y="1"/>
                    <a:pt x="123" y="9"/>
                    <a:pt x="97" y="26"/>
                  </a:cubicBezTo>
                  <a:cubicBezTo>
                    <a:pt x="0" y="75"/>
                    <a:pt x="48" y="316"/>
                    <a:pt x="193" y="557"/>
                  </a:cubicBezTo>
                  <a:cubicBezTo>
                    <a:pt x="290" y="750"/>
                    <a:pt x="434" y="846"/>
                    <a:pt x="531" y="894"/>
                  </a:cubicBezTo>
                  <a:cubicBezTo>
                    <a:pt x="547" y="910"/>
                    <a:pt x="558" y="916"/>
                    <a:pt x="565" y="916"/>
                  </a:cubicBezTo>
                  <a:cubicBezTo>
                    <a:pt x="579" y="916"/>
                    <a:pt x="579" y="894"/>
                    <a:pt x="579" y="894"/>
                  </a:cubicBezTo>
                  <a:lnTo>
                    <a:pt x="627" y="894"/>
                  </a:lnTo>
                  <a:cubicBezTo>
                    <a:pt x="772" y="846"/>
                    <a:pt x="868" y="750"/>
                    <a:pt x="965" y="557"/>
                  </a:cubicBezTo>
                  <a:cubicBezTo>
                    <a:pt x="1109" y="316"/>
                    <a:pt x="1158" y="75"/>
                    <a:pt x="1061" y="26"/>
                  </a:cubicBezTo>
                  <a:cubicBezTo>
                    <a:pt x="1044" y="9"/>
                    <a:pt x="1023" y="1"/>
                    <a:pt x="1001" y="1"/>
                  </a:cubicBezTo>
                  <a:cubicBezTo>
                    <a:pt x="897" y="1"/>
                    <a:pt x="746" y="166"/>
                    <a:pt x="627" y="364"/>
                  </a:cubicBezTo>
                  <a:cubicBezTo>
                    <a:pt x="627" y="364"/>
                    <a:pt x="627" y="364"/>
                    <a:pt x="579" y="412"/>
                  </a:cubicBezTo>
                  <a:cubicBezTo>
                    <a:pt x="579" y="364"/>
                    <a:pt x="579" y="364"/>
                    <a:pt x="579" y="364"/>
                  </a:cubicBezTo>
                  <a:cubicBezTo>
                    <a:pt x="460" y="166"/>
                    <a:pt x="309" y="1"/>
                    <a:pt x="179" y="1"/>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5"/>
            <p:cNvSpPr/>
            <p:nvPr/>
          </p:nvSpPr>
          <p:spPr>
            <a:xfrm rot="5400000" flipH="1">
              <a:off x="4507203" y="1013997"/>
              <a:ext cx="45940" cy="36308"/>
            </a:xfrm>
            <a:custGeom>
              <a:avLst/>
              <a:gdLst/>
              <a:ahLst/>
              <a:cxnLst/>
              <a:rect l="l" t="t" r="r" b="b"/>
              <a:pathLst>
                <a:path w="1159" h="916" extrusionOk="0">
                  <a:moveTo>
                    <a:pt x="180" y="1"/>
                  </a:moveTo>
                  <a:cubicBezTo>
                    <a:pt x="151" y="1"/>
                    <a:pt x="123" y="9"/>
                    <a:pt x="97" y="26"/>
                  </a:cubicBezTo>
                  <a:cubicBezTo>
                    <a:pt x="1" y="75"/>
                    <a:pt x="49" y="316"/>
                    <a:pt x="194" y="557"/>
                  </a:cubicBezTo>
                  <a:cubicBezTo>
                    <a:pt x="290" y="750"/>
                    <a:pt x="435" y="846"/>
                    <a:pt x="531" y="894"/>
                  </a:cubicBezTo>
                  <a:cubicBezTo>
                    <a:pt x="547" y="910"/>
                    <a:pt x="558" y="916"/>
                    <a:pt x="565" y="916"/>
                  </a:cubicBezTo>
                  <a:cubicBezTo>
                    <a:pt x="580" y="916"/>
                    <a:pt x="580" y="894"/>
                    <a:pt x="580" y="894"/>
                  </a:cubicBezTo>
                  <a:lnTo>
                    <a:pt x="628" y="894"/>
                  </a:lnTo>
                  <a:cubicBezTo>
                    <a:pt x="773" y="846"/>
                    <a:pt x="869" y="750"/>
                    <a:pt x="965" y="557"/>
                  </a:cubicBezTo>
                  <a:cubicBezTo>
                    <a:pt x="1110" y="316"/>
                    <a:pt x="1158" y="75"/>
                    <a:pt x="1062" y="26"/>
                  </a:cubicBezTo>
                  <a:cubicBezTo>
                    <a:pt x="1045" y="9"/>
                    <a:pt x="1024" y="1"/>
                    <a:pt x="1001" y="1"/>
                  </a:cubicBezTo>
                  <a:cubicBezTo>
                    <a:pt x="897" y="1"/>
                    <a:pt x="746" y="166"/>
                    <a:pt x="628" y="364"/>
                  </a:cubicBezTo>
                  <a:cubicBezTo>
                    <a:pt x="628" y="364"/>
                    <a:pt x="628" y="364"/>
                    <a:pt x="580" y="412"/>
                  </a:cubicBezTo>
                  <a:cubicBezTo>
                    <a:pt x="580" y="364"/>
                    <a:pt x="580" y="364"/>
                    <a:pt x="580" y="364"/>
                  </a:cubicBezTo>
                  <a:cubicBezTo>
                    <a:pt x="461" y="166"/>
                    <a:pt x="310" y="1"/>
                    <a:pt x="180" y="1"/>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5"/>
            <p:cNvSpPr/>
            <p:nvPr/>
          </p:nvSpPr>
          <p:spPr>
            <a:xfrm rot="5400000" flipH="1">
              <a:off x="4507223" y="1109584"/>
              <a:ext cx="45900" cy="36308"/>
            </a:xfrm>
            <a:custGeom>
              <a:avLst/>
              <a:gdLst/>
              <a:ahLst/>
              <a:cxnLst/>
              <a:rect l="l" t="t" r="r" b="b"/>
              <a:pathLst>
                <a:path w="1158" h="916" extrusionOk="0">
                  <a:moveTo>
                    <a:pt x="179" y="1"/>
                  </a:moveTo>
                  <a:cubicBezTo>
                    <a:pt x="151" y="1"/>
                    <a:pt x="123" y="9"/>
                    <a:pt x="97" y="26"/>
                  </a:cubicBezTo>
                  <a:cubicBezTo>
                    <a:pt x="0" y="75"/>
                    <a:pt x="49" y="316"/>
                    <a:pt x="193" y="557"/>
                  </a:cubicBezTo>
                  <a:cubicBezTo>
                    <a:pt x="290" y="750"/>
                    <a:pt x="435" y="846"/>
                    <a:pt x="531" y="894"/>
                  </a:cubicBezTo>
                  <a:cubicBezTo>
                    <a:pt x="547" y="910"/>
                    <a:pt x="558" y="916"/>
                    <a:pt x="565" y="916"/>
                  </a:cubicBezTo>
                  <a:cubicBezTo>
                    <a:pt x="579" y="916"/>
                    <a:pt x="579" y="894"/>
                    <a:pt x="579" y="894"/>
                  </a:cubicBezTo>
                  <a:lnTo>
                    <a:pt x="627" y="894"/>
                  </a:lnTo>
                  <a:cubicBezTo>
                    <a:pt x="772" y="846"/>
                    <a:pt x="869" y="750"/>
                    <a:pt x="965" y="557"/>
                  </a:cubicBezTo>
                  <a:cubicBezTo>
                    <a:pt x="1110" y="316"/>
                    <a:pt x="1158" y="75"/>
                    <a:pt x="1062" y="26"/>
                  </a:cubicBezTo>
                  <a:cubicBezTo>
                    <a:pt x="1044" y="9"/>
                    <a:pt x="1024" y="1"/>
                    <a:pt x="1001" y="1"/>
                  </a:cubicBezTo>
                  <a:cubicBezTo>
                    <a:pt x="897" y="1"/>
                    <a:pt x="746" y="166"/>
                    <a:pt x="627" y="364"/>
                  </a:cubicBezTo>
                  <a:cubicBezTo>
                    <a:pt x="627" y="364"/>
                    <a:pt x="627" y="364"/>
                    <a:pt x="579" y="412"/>
                  </a:cubicBezTo>
                  <a:cubicBezTo>
                    <a:pt x="579" y="364"/>
                    <a:pt x="579" y="364"/>
                    <a:pt x="579" y="364"/>
                  </a:cubicBezTo>
                  <a:cubicBezTo>
                    <a:pt x="461" y="166"/>
                    <a:pt x="310" y="1"/>
                    <a:pt x="179" y="1"/>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5"/>
            <p:cNvSpPr/>
            <p:nvPr/>
          </p:nvSpPr>
          <p:spPr>
            <a:xfrm rot="5400000" flipH="1">
              <a:off x="4626770" y="965976"/>
              <a:ext cx="45940" cy="36744"/>
            </a:xfrm>
            <a:custGeom>
              <a:avLst/>
              <a:gdLst/>
              <a:ahLst/>
              <a:cxnLst/>
              <a:rect l="l" t="t" r="r" b="b"/>
              <a:pathLst>
                <a:path w="1159" h="927" extrusionOk="0">
                  <a:moveTo>
                    <a:pt x="155" y="1"/>
                  </a:moveTo>
                  <a:cubicBezTo>
                    <a:pt x="135" y="1"/>
                    <a:pt x="116" y="4"/>
                    <a:pt x="97" y="10"/>
                  </a:cubicBezTo>
                  <a:cubicBezTo>
                    <a:pt x="1" y="58"/>
                    <a:pt x="49" y="299"/>
                    <a:pt x="193" y="589"/>
                  </a:cubicBezTo>
                  <a:cubicBezTo>
                    <a:pt x="290" y="733"/>
                    <a:pt x="435" y="878"/>
                    <a:pt x="531" y="926"/>
                  </a:cubicBezTo>
                  <a:lnTo>
                    <a:pt x="628" y="926"/>
                  </a:lnTo>
                  <a:cubicBezTo>
                    <a:pt x="772" y="878"/>
                    <a:pt x="869" y="733"/>
                    <a:pt x="965" y="589"/>
                  </a:cubicBezTo>
                  <a:cubicBezTo>
                    <a:pt x="1110" y="348"/>
                    <a:pt x="1158" y="58"/>
                    <a:pt x="1062" y="10"/>
                  </a:cubicBezTo>
                  <a:cubicBezTo>
                    <a:pt x="1049" y="4"/>
                    <a:pt x="1035" y="1"/>
                    <a:pt x="1020" y="1"/>
                  </a:cubicBezTo>
                  <a:cubicBezTo>
                    <a:pt x="916" y="1"/>
                    <a:pt x="754" y="138"/>
                    <a:pt x="628" y="348"/>
                  </a:cubicBezTo>
                  <a:cubicBezTo>
                    <a:pt x="628" y="396"/>
                    <a:pt x="628" y="396"/>
                    <a:pt x="579" y="396"/>
                  </a:cubicBezTo>
                  <a:cubicBezTo>
                    <a:pt x="579" y="396"/>
                    <a:pt x="579" y="348"/>
                    <a:pt x="579" y="348"/>
                  </a:cubicBezTo>
                  <a:cubicBezTo>
                    <a:pt x="453" y="138"/>
                    <a:pt x="291" y="1"/>
                    <a:pt x="155" y="1"/>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5"/>
            <p:cNvSpPr/>
            <p:nvPr/>
          </p:nvSpPr>
          <p:spPr>
            <a:xfrm rot="5400000" flipH="1">
              <a:off x="4626790" y="1061562"/>
              <a:ext cx="45900" cy="36744"/>
            </a:xfrm>
            <a:custGeom>
              <a:avLst/>
              <a:gdLst/>
              <a:ahLst/>
              <a:cxnLst/>
              <a:rect l="l" t="t" r="r" b="b"/>
              <a:pathLst>
                <a:path w="1158" h="927" extrusionOk="0">
                  <a:moveTo>
                    <a:pt x="155" y="1"/>
                  </a:moveTo>
                  <a:cubicBezTo>
                    <a:pt x="135" y="1"/>
                    <a:pt x="115" y="4"/>
                    <a:pt x="97" y="10"/>
                  </a:cubicBezTo>
                  <a:cubicBezTo>
                    <a:pt x="0" y="58"/>
                    <a:pt x="48" y="299"/>
                    <a:pt x="193" y="589"/>
                  </a:cubicBezTo>
                  <a:cubicBezTo>
                    <a:pt x="290" y="733"/>
                    <a:pt x="434" y="878"/>
                    <a:pt x="531" y="926"/>
                  </a:cubicBezTo>
                  <a:lnTo>
                    <a:pt x="627" y="926"/>
                  </a:lnTo>
                  <a:cubicBezTo>
                    <a:pt x="772" y="878"/>
                    <a:pt x="868" y="733"/>
                    <a:pt x="965" y="589"/>
                  </a:cubicBezTo>
                  <a:cubicBezTo>
                    <a:pt x="1109" y="348"/>
                    <a:pt x="1158" y="58"/>
                    <a:pt x="1061" y="10"/>
                  </a:cubicBezTo>
                  <a:cubicBezTo>
                    <a:pt x="1049" y="4"/>
                    <a:pt x="1035" y="1"/>
                    <a:pt x="1019" y="1"/>
                  </a:cubicBezTo>
                  <a:cubicBezTo>
                    <a:pt x="916" y="1"/>
                    <a:pt x="753" y="138"/>
                    <a:pt x="627" y="348"/>
                  </a:cubicBezTo>
                  <a:cubicBezTo>
                    <a:pt x="627" y="396"/>
                    <a:pt x="627" y="396"/>
                    <a:pt x="579" y="396"/>
                  </a:cubicBezTo>
                  <a:cubicBezTo>
                    <a:pt x="579" y="396"/>
                    <a:pt x="579" y="348"/>
                    <a:pt x="579" y="348"/>
                  </a:cubicBezTo>
                  <a:cubicBezTo>
                    <a:pt x="453" y="138"/>
                    <a:pt x="290" y="1"/>
                    <a:pt x="155" y="1"/>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5"/>
            <p:cNvSpPr/>
            <p:nvPr/>
          </p:nvSpPr>
          <p:spPr>
            <a:xfrm rot="5400000" flipH="1">
              <a:off x="4148857" y="965976"/>
              <a:ext cx="45940" cy="36744"/>
            </a:xfrm>
            <a:custGeom>
              <a:avLst/>
              <a:gdLst/>
              <a:ahLst/>
              <a:cxnLst/>
              <a:rect l="l" t="t" r="r" b="b"/>
              <a:pathLst>
                <a:path w="1159" h="927" extrusionOk="0">
                  <a:moveTo>
                    <a:pt x="155" y="1"/>
                  </a:moveTo>
                  <a:cubicBezTo>
                    <a:pt x="135" y="1"/>
                    <a:pt x="116" y="4"/>
                    <a:pt x="97" y="10"/>
                  </a:cubicBezTo>
                  <a:cubicBezTo>
                    <a:pt x="1" y="58"/>
                    <a:pt x="49" y="299"/>
                    <a:pt x="193" y="589"/>
                  </a:cubicBezTo>
                  <a:cubicBezTo>
                    <a:pt x="290" y="733"/>
                    <a:pt x="435" y="878"/>
                    <a:pt x="531" y="926"/>
                  </a:cubicBezTo>
                  <a:lnTo>
                    <a:pt x="628" y="926"/>
                  </a:lnTo>
                  <a:cubicBezTo>
                    <a:pt x="772" y="878"/>
                    <a:pt x="869" y="733"/>
                    <a:pt x="965" y="589"/>
                  </a:cubicBezTo>
                  <a:cubicBezTo>
                    <a:pt x="1110" y="347"/>
                    <a:pt x="1158" y="58"/>
                    <a:pt x="1062" y="10"/>
                  </a:cubicBezTo>
                  <a:cubicBezTo>
                    <a:pt x="1049" y="4"/>
                    <a:pt x="1035" y="1"/>
                    <a:pt x="1020" y="1"/>
                  </a:cubicBezTo>
                  <a:cubicBezTo>
                    <a:pt x="916" y="1"/>
                    <a:pt x="754" y="137"/>
                    <a:pt x="628" y="347"/>
                  </a:cubicBezTo>
                  <a:cubicBezTo>
                    <a:pt x="628" y="396"/>
                    <a:pt x="628" y="396"/>
                    <a:pt x="579" y="396"/>
                  </a:cubicBezTo>
                  <a:cubicBezTo>
                    <a:pt x="579" y="396"/>
                    <a:pt x="579" y="347"/>
                    <a:pt x="579" y="347"/>
                  </a:cubicBezTo>
                  <a:cubicBezTo>
                    <a:pt x="453" y="137"/>
                    <a:pt x="291" y="1"/>
                    <a:pt x="155" y="1"/>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5"/>
            <p:cNvSpPr/>
            <p:nvPr/>
          </p:nvSpPr>
          <p:spPr>
            <a:xfrm rot="5400000" flipH="1">
              <a:off x="4148877" y="1061562"/>
              <a:ext cx="45900" cy="36744"/>
            </a:xfrm>
            <a:custGeom>
              <a:avLst/>
              <a:gdLst/>
              <a:ahLst/>
              <a:cxnLst/>
              <a:rect l="l" t="t" r="r" b="b"/>
              <a:pathLst>
                <a:path w="1158" h="927" extrusionOk="0">
                  <a:moveTo>
                    <a:pt x="155" y="1"/>
                  </a:moveTo>
                  <a:cubicBezTo>
                    <a:pt x="135" y="1"/>
                    <a:pt x="115" y="4"/>
                    <a:pt x="97" y="10"/>
                  </a:cubicBezTo>
                  <a:cubicBezTo>
                    <a:pt x="0" y="58"/>
                    <a:pt x="48" y="299"/>
                    <a:pt x="193" y="589"/>
                  </a:cubicBezTo>
                  <a:cubicBezTo>
                    <a:pt x="290" y="733"/>
                    <a:pt x="434" y="878"/>
                    <a:pt x="531" y="926"/>
                  </a:cubicBezTo>
                  <a:lnTo>
                    <a:pt x="627" y="926"/>
                  </a:lnTo>
                  <a:cubicBezTo>
                    <a:pt x="772" y="878"/>
                    <a:pt x="868" y="733"/>
                    <a:pt x="965" y="589"/>
                  </a:cubicBezTo>
                  <a:cubicBezTo>
                    <a:pt x="1109" y="347"/>
                    <a:pt x="1158" y="58"/>
                    <a:pt x="1061" y="10"/>
                  </a:cubicBezTo>
                  <a:cubicBezTo>
                    <a:pt x="1049" y="4"/>
                    <a:pt x="1035" y="1"/>
                    <a:pt x="1019" y="1"/>
                  </a:cubicBezTo>
                  <a:cubicBezTo>
                    <a:pt x="916" y="1"/>
                    <a:pt x="753" y="137"/>
                    <a:pt x="627" y="347"/>
                  </a:cubicBezTo>
                  <a:cubicBezTo>
                    <a:pt x="627" y="396"/>
                    <a:pt x="627" y="396"/>
                    <a:pt x="579" y="396"/>
                  </a:cubicBezTo>
                  <a:cubicBezTo>
                    <a:pt x="579" y="396"/>
                    <a:pt x="579" y="347"/>
                    <a:pt x="579" y="347"/>
                  </a:cubicBezTo>
                  <a:cubicBezTo>
                    <a:pt x="453" y="137"/>
                    <a:pt x="290" y="1"/>
                    <a:pt x="155" y="1"/>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5"/>
            <p:cNvSpPr/>
            <p:nvPr/>
          </p:nvSpPr>
          <p:spPr>
            <a:xfrm rot="5400000" flipH="1">
              <a:off x="4268246" y="918410"/>
              <a:ext cx="45900" cy="36308"/>
            </a:xfrm>
            <a:custGeom>
              <a:avLst/>
              <a:gdLst/>
              <a:ahLst/>
              <a:cxnLst/>
              <a:rect l="l" t="t" r="r" b="b"/>
              <a:pathLst>
                <a:path w="1158" h="916" extrusionOk="0">
                  <a:moveTo>
                    <a:pt x="179" y="0"/>
                  </a:moveTo>
                  <a:cubicBezTo>
                    <a:pt x="150" y="0"/>
                    <a:pt x="123" y="8"/>
                    <a:pt x="97" y="26"/>
                  </a:cubicBezTo>
                  <a:cubicBezTo>
                    <a:pt x="0" y="74"/>
                    <a:pt x="48" y="315"/>
                    <a:pt x="193" y="556"/>
                  </a:cubicBezTo>
                  <a:cubicBezTo>
                    <a:pt x="290" y="749"/>
                    <a:pt x="434" y="846"/>
                    <a:pt x="531" y="894"/>
                  </a:cubicBezTo>
                  <a:cubicBezTo>
                    <a:pt x="547" y="910"/>
                    <a:pt x="558" y="915"/>
                    <a:pt x="565" y="915"/>
                  </a:cubicBezTo>
                  <a:cubicBezTo>
                    <a:pt x="579" y="915"/>
                    <a:pt x="579" y="894"/>
                    <a:pt x="579" y="894"/>
                  </a:cubicBezTo>
                  <a:lnTo>
                    <a:pt x="627" y="894"/>
                  </a:lnTo>
                  <a:cubicBezTo>
                    <a:pt x="772" y="846"/>
                    <a:pt x="868" y="749"/>
                    <a:pt x="965" y="556"/>
                  </a:cubicBezTo>
                  <a:cubicBezTo>
                    <a:pt x="1109" y="315"/>
                    <a:pt x="1158" y="74"/>
                    <a:pt x="1061" y="26"/>
                  </a:cubicBezTo>
                  <a:cubicBezTo>
                    <a:pt x="1044" y="8"/>
                    <a:pt x="1023" y="0"/>
                    <a:pt x="1001" y="0"/>
                  </a:cubicBezTo>
                  <a:cubicBezTo>
                    <a:pt x="897" y="0"/>
                    <a:pt x="746" y="166"/>
                    <a:pt x="627" y="363"/>
                  </a:cubicBezTo>
                  <a:cubicBezTo>
                    <a:pt x="627" y="363"/>
                    <a:pt x="627" y="363"/>
                    <a:pt x="579" y="412"/>
                  </a:cubicBezTo>
                  <a:cubicBezTo>
                    <a:pt x="579" y="363"/>
                    <a:pt x="579" y="363"/>
                    <a:pt x="579" y="363"/>
                  </a:cubicBezTo>
                  <a:cubicBezTo>
                    <a:pt x="460" y="166"/>
                    <a:pt x="309" y="0"/>
                    <a:pt x="179" y="0"/>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5"/>
            <p:cNvSpPr/>
            <p:nvPr/>
          </p:nvSpPr>
          <p:spPr>
            <a:xfrm rot="5400000" flipH="1">
              <a:off x="4268227" y="1013997"/>
              <a:ext cx="45940" cy="36308"/>
            </a:xfrm>
            <a:custGeom>
              <a:avLst/>
              <a:gdLst/>
              <a:ahLst/>
              <a:cxnLst/>
              <a:rect l="l" t="t" r="r" b="b"/>
              <a:pathLst>
                <a:path w="1159" h="916" extrusionOk="0">
                  <a:moveTo>
                    <a:pt x="180" y="0"/>
                  </a:moveTo>
                  <a:cubicBezTo>
                    <a:pt x="151" y="0"/>
                    <a:pt x="123" y="8"/>
                    <a:pt x="97" y="26"/>
                  </a:cubicBezTo>
                  <a:cubicBezTo>
                    <a:pt x="1" y="74"/>
                    <a:pt x="49" y="315"/>
                    <a:pt x="194" y="556"/>
                  </a:cubicBezTo>
                  <a:cubicBezTo>
                    <a:pt x="290" y="749"/>
                    <a:pt x="435" y="846"/>
                    <a:pt x="531" y="894"/>
                  </a:cubicBezTo>
                  <a:cubicBezTo>
                    <a:pt x="547" y="910"/>
                    <a:pt x="558" y="915"/>
                    <a:pt x="565" y="915"/>
                  </a:cubicBezTo>
                  <a:cubicBezTo>
                    <a:pt x="580" y="915"/>
                    <a:pt x="580" y="894"/>
                    <a:pt x="580" y="894"/>
                  </a:cubicBezTo>
                  <a:lnTo>
                    <a:pt x="628" y="894"/>
                  </a:lnTo>
                  <a:cubicBezTo>
                    <a:pt x="773" y="846"/>
                    <a:pt x="869" y="749"/>
                    <a:pt x="965" y="556"/>
                  </a:cubicBezTo>
                  <a:cubicBezTo>
                    <a:pt x="1110" y="315"/>
                    <a:pt x="1158" y="74"/>
                    <a:pt x="1062" y="26"/>
                  </a:cubicBezTo>
                  <a:cubicBezTo>
                    <a:pt x="1045" y="8"/>
                    <a:pt x="1024" y="0"/>
                    <a:pt x="1001" y="0"/>
                  </a:cubicBezTo>
                  <a:cubicBezTo>
                    <a:pt x="897" y="0"/>
                    <a:pt x="746" y="166"/>
                    <a:pt x="628" y="363"/>
                  </a:cubicBezTo>
                  <a:cubicBezTo>
                    <a:pt x="628" y="363"/>
                    <a:pt x="628" y="363"/>
                    <a:pt x="580" y="412"/>
                  </a:cubicBezTo>
                  <a:cubicBezTo>
                    <a:pt x="580" y="363"/>
                    <a:pt x="580" y="363"/>
                    <a:pt x="580" y="363"/>
                  </a:cubicBezTo>
                  <a:cubicBezTo>
                    <a:pt x="461" y="166"/>
                    <a:pt x="310" y="0"/>
                    <a:pt x="180" y="0"/>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5"/>
            <p:cNvSpPr/>
            <p:nvPr/>
          </p:nvSpPr>
          <p:spPr>
            <a:xfrm rot="5400000" flipH="1">
              <a:off x="4268246" y="1109584"/>
              <a:ext cx="45900" cy="36308"/>
            </a:xfrm>
            <a:custGeom>
              <a:avLst/>
              <a:gdLst/>
              <a:ahLst/>
              <a:cxnLst/>
              <a:rect l="l" t="t" r="r" b="b"/>
              <a:pathLst>
                <a:path w="1158" h="916" extrusionOk="0">
                  <a:moveTo>
                    <a:pt x="179" y="0"/>
                  </a:moveTo>
                  <a:cubicBezTo>
                    <a:pt x="151" y="0"/>
                    <a:pt x="123" y="8"/>
                    <a:pt x="97" y="26"/>
                  </a:cubicBezTo>
                  <a:cubicBezTo>
                    <a:pt x="0" y="74"/>
                    <a:pt x="49" y="315"/>
                    <a:pt x="193" y="556"/>
                  </a:cubicBezTo>
                  <a:cubicBezTo>
                    <a:pt x="290" y="749"/>
                    <a:pt x="435" y="846"/>
                    <a:pt x="531" y="894"/>
                  </a:cubicBezTo>
                  <a:cubicBezTo>
                    <a:pt x="547" y="910"/>
                    <a:pt x="558" y="915"/>
                    <a:pt x="565" y="915"/>
                  </a:cubicBezTo>
                  <a:cubicBezTo>
                    <a:pt x="579" y="915"/>
                    <a:pt x="579" y="894"/>
                    <a:pt x="579" y="894"/>
                  </a:cubicBezTo>
                  <a:lnTo>
                    <a:pt x="627" y="894"/>
                  </a:lnTo>
                  <a:cubicBezTo>
                    <a:pt x="772" y="846"/>
                    <a:pt x="869" y="749"/>
                    <a:pt x="965" y="556"/>
                  </a:cubicBezTo>
                  <a:cubicBezTo>
                    <a:pt x="1110" y="315"/>
                    <a:pt x="1158" y="74"/>
                    <a:pt x="1062" y="26"/>
                  </a:cubicBezTo>
                  <a:cubicBezTo>
                    <a:pt x="1044" y="8"/>
                    <a:pt x="1024" y="0"/>
                    <a:pt x="1001" y="0"/>
                  </a:cubicBezTo>
                  <a:cubicBezTo>
                    <a:pt x="897" y="0"/>
                    <a:pt x="746" y="166"/>
                    <a:pt x="627" y="363"/>
                  </a:cubicBezTo>
                  <a:cubicBezTo>
                    <a:pt x="627" y="363"/>
                    <a:pt x="627" y="363"/>
                    <a:pt x="579" y="412"/>
                  </a:cubicBezTo>
                  <a:cubicBezTo>
                    <a:pt x="579" y="363"/>
                    <a:pt x="579" y="363"/>
                    <a:pt x="579" y="363"/>
                  </a:cubicBezTo>
                  <a:cubicBezTo>
                    <a:pt x="461" y="166"/>
                    <a:pt x="310" y="0"/>
                    <a:pt x="179" y="0"/>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5"/>
            <p:cNvSpPr/>
            <p:nvPr/>
          </p:nvSpPr>
          <p:spPr>
            <a:xfrm rot="5400000" flipH="1">
              <a:off x="4387814" y="965996"/>
              <a:ext cx="45940" cy="36704"/>
            </a:xfrm>
            <a:custGeom>
              <a:avLst/>
              <a:gdLst/>
              <a:ahLst/>
              <a:cxnLst/>
              <a:rect l="l" t="t" r="r" b="b"/>
              <a:pathLst>
                <a:path w="1159" h="926" extrusionOk="0">
                  <a:moveTo>
                    <a:pt x="155" y="0"/>
                  </a:moveTo>
                  <a:cubicBezTo>
                    <a:pt x="135" y="0"/>
                    <a:pt x="116" y="3"/>
                    <a:pt x="97" y="9"/>
                  </a:cubicBezTo>
                  <a:cubicBezTo>
                    <a:pt x="1" y="58"/>
                    <a:pt x="49" y="299"/>
                    <a:pt x="193" y="588"/>
                  </a:cubicBezTo>
                  <a:cubicBezTo>
                    <a:pt x="290" y="733"/>
                    <a:pt x="435" y="878"/>
                    <a:pt x="531" y="926"/>
                  </a:cubicBezTo>
                  <a:lnTo>
                    <a:pt x="628" y="926"/>
                  </a:lnTo>
                  <a:cubicBezTo>
                    <a:pt x="772" y="878"/>
                    <a:pt x="869" y="733"/>
                    <a:pt x="965" y="588"/>
                  </a:cubicBezTo>
                  <a:cubicBezTo>
                    <a:pt x="1110" y="347"/>
                    <a:pt x="1158" y="58"/>
                    <a:pt x="1062" y="9"/>
                  </a:cubicBezTo>
                  <a:cubicBezTo>
                    <a:pt x="1049" y="3"/>
                    <a:pt x="1035" y="0"/>
                    <a:pt x="1020" y="0"/>
                  </a:cubicBezTo>
                  <a:cubicBezTo>
                    <a:pt x="916" y="0"/>
                    <a:pt x="754" y="137"/>
                    <a:pt x="628" y="347"/>
                  </a:cubicBezTo>
                  <a:cubicBezTo>
                    <a:pt x="628" y="395"/>
                    <a:pt x="628" y="395"/>
                    <a:pt x="579" y="395"/>
                  </a:cubicBezTo>
                  <a:cubicBezTo>
                    <a:pt x="579" y="395"/>
                    <a:pt x="579" y="347"/>
                    <a:pt x="579" y="347"/>
                  </a:cubicBezTo>
                  <a:cubicBezTo>
                    <a:pt x="453" y="137"/>
                    <a:pt x="291" y="0"/>
                    <a:pt x="155" y="0"/>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5"/>
            <p:cNvSpPr/>
            <p:nvPr/>
          </p:nvSpPr>
          <p:spPr>
            <a:xfrm rot="5400000" flipH="1">
              <a:off x="4387834" y="1061582"/>
              <a:ext cx="45900" cy="36704"/>
            </a:xfrm>
            <a:custGeom>
              <a:avLst/>
              <a:gdLst/>
              <a:ahLst/>
              <a:cxnLst/>
              <a:rect l="l" t="t" r="r" b="b"/>
              <a:pathLst>
                <a:path w="1158" h="926" extrusionOk="0">
                  <a:moveTo>
                    <a:pt x="155" y="0"/>
                  </a:moveTo>
                  <a:cubicBezTo>
                    <a:pt x="135" y="0"/>
                    <a:pt x="115" y="3"/>
                    <a:pt x="97" y="9"/>
                  </a:cubicBezTo>
                  <a:cubicBezTo>
                    <a:pt x="0" y="58"/>
                    <a:pt x="48" y="299"/>
                    <a:pt x="193" y="588"/>
                  </a:cubicBezTo>
                  <a:cubicBezTo>
                    <a:pt x="290" y="733"/>
                    <a:pt x="434" y="878"/>
                    <a:pt x="531" y="926"/>
                  </a:cubicBezTo>
                  <a:lnTo>
                    <a:pt x="627" y="926"/>
                  </a:lnTo>
                  <a:cubicBezTo>
                    <a:pt x="772" y="878"/>
                    <a:pt x="868" y="733"/>
                    <a:pt x="965" y="588"/>
                  </a:cubicBezTo>
                  <a:cubicBezTo>
                    <a:pt x="1109" y="347"/>
                    <a:pt x="1158" y="58"/>
                    <a:pt x="1061" y="9"/>
                  </a:cubicBezTo>
                  <a:cubicBezTo>
                    <a:pt x="1049" y="3"/>
                    <a:pt x="1035" y="0"/>
                    <a:pt x="1019" y="0"/>
                  </a:cubicBezTo>
                  <a:cubicBezTo>
                    <a:pt x="916" y="0"/>
                    <a:pt x="753" y="137"/>
                    <a:pt x="627" y="347"/>
                  </a:cubicBezTo>
                  <a:cubicBezTo>
                    <a:pt x="627" y="395"/>
                    <a:pt x="627" y="395"/>
                    <a:pt x="579" y="395"/>
                  </a:cubicBezTo>
                  <a:cubicBezTo>
                    <a:pt x="579" y="395"/>
                    <a:pt x="579" y="347"/>
                    <a:pt x="579" y="347"/>
                  </a:cubicBezTo>
                  <a:cubicBezTo>
                    <a:pt x="453" y="137"/>
                    <a:pt x="290" y="0"/>
                    <a:pt x="155" y="0"/>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5"/>
            <p:cNvSpPr/>
            <p:nvPr/>
          </p:nvSpPr>
          <p:spPr>
            <a:xfrm rot="5400000" flipH="1">
              <a:off x="4029310" y="918410"/>
              <a:ext cx="45900" cy="36308"/>
            </a:xfrm>
            <a:custGeom>
              <a:avLst/>
              <a:gdLst/>
              <a:ahLst/>
              <a:cxnLst/>
              <a:rect l="l" t="t" r="r" b="b"/>
              <a:pathLst>
                <a:path w="1158" h="916" extrusionOk="0">
                  <a:moveTo>
                    <a:pt x="179" y="1"/>
                  </a:moveTo>
                  <a:cubicBezTo>
                    <a:pt x="150" y="1"/>
                    <a:pt x="123" y="9"/>
                    <a:pt x="97" y="26"/>
                  </a:cubicBezTo>
                  <a:cubicBezTo>
                    <a:pt x="0" y="74"/>
                    <a:pt x="48" y="316"/>
                    <a:pt x="193" y="557"/>
                  </a:cubicBezTo>
                  <a:cubicBezTo>
                    <a:pt x="290" y="750"/>
                    <a:pt x="434" y="846"/>
                    <a:pt x="531" y="894"/>
                  </a:cubicBezTo>
                  <a:cubicBezTo>
                    <a:pt x="547" y="910"/>
                    <a:pt x="558" y="916"/>
                    <a:pt x="565" y="916"/>
                  </a:cubicBezTo>
                  <a:cubicBezTo>
                    <a:pt x="579" y="916"/>
                    <a:pt x="579" y="894"/>
                    <a:pt x="579" y="894"/>
                  </a:cubicBezTo>
                  <a:lnTo>
                    <a:pt x="627" y="894"/>
                  </a:lnTo>
                  <a:cubicBezTo>
                    <a:pt x="772" y="846"/>
                    <a:pt x="868" y="750"/>
                    <a:pt x="965" y="557"/>
                  </a:cubicBezTo>
                  <a:cubicBezTo>
                    <a:pt x="1109" y="316"/>
                    <a:pt x="1158" y="74"/>
                    <a:pt x="1061" y="26"/>
                  </a:cubicBezTo>
                  <a:cubicBezTo>
                    <a:pt x="1044" y="9"/>
                    <a:pt x="1023" y="1"/>
                    <a:pt x="1001" y="1"/>
                  </a:cubicBezTo>
                  <a:cubicBezTo>
                    <a:pt x="897" y="1"/>
                    <a:pt x="746" y="166"/>
                    <a:pt x="627" y="364"/>
                  </a:cubicBezTo>
                  <a:cubicBezTo>
                    <a:pt x="627" y="364"/>
                    <a:pt x="627" y="364"/>
                    <a:pt x="579" y="412"/>
                  </a:cubicBezTo>
                  <a:cubicBezTo>
                    <a:pt x="579" y="364"/>
                    <a:pt x="579" y="364"/>
                    <a:pt x="579" y="364"/>
                  </a:cubicBezTo>
                  <a:cubicBezTo>
                    <a:pt x="460" y="166"/>
                    <a:pt x="309" y="1"/>
                    <a:pt x="179" y="1"/>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5"/>
            <p:cNvSpPr/>
            <p:nvPr/>
          </p:nvSpPr>
          <p:spPr>
            <a:xfrm rot="5400000" flipH="1">
              <a:off x="4029290" y="1013997"/>
              <a:ext cx="45940" cy="36308"/>
            </a:xfrm>
            <a:custGeom>
              <a:avLst/>
              <a:gdLst/>
              <a:ahLst/>
              <a:cxnLst/>
              <a:rect l="l" t="t" r="r" b="b"/>
              <a:pathLst>
                <a:path w="1159" h="916" extrusionOk="0">
                  <a:moveTo>
                    <a:pt x="180" y="1"/>
                  </a:moveTo>
                  <a:cubicBezTo>
                    <a:pt x="151" y="1"/>
                    <a:pt x="123" y="9"/>
                    <a:pt x="97" y="26"/>
                  </a:cubicBezTo>
                  <a:cubicBezTo>
                    <a:pt x="1" y="74"/>
                    <a:pt x="49" y="316"/>
                    <a:pt x="194" y="557"/>
                  </a:cubicBezTo>
                  <a:cubicBezTo>
                    <a:pt x="290" y="750"/>
                    <a:pt x="435" y="846"/>
                    <a:pt x="531" y="894"/>
                  </a:cubicBezTo>
                  <a:cubicBezTo>
                    <a:pt x="547" y="910"/>
                    <a:pt x="558" y="916"/>
                    <a:pt x="565" y="916"/>
                  </a:cubicBezTo>
                  <a:cubicBezTo>
                    <a:pt x="580" y="916"/>
                    <a:pt x="580" y="894"/>
                    <a:pt x="580" y="894"/>
                  </a:cubicBezTo>
                  <a:lnTo>
                    <a:pt x="628" y="894"/>
                  </a:lnTo>
                  <a:cubicBezTo>
                    <a:pt x="773" y="846"/>
                    <a:pt x="869" y="750"/>
                    <a:pt x="965" y="557"/>
                  </a:cubicBezTo>
                  <a:cubicBezTo>
                    <a:pt x="1110" y="316"/>
                    <a:pt x="1158" y="74"/>
                    <a:pt x="1062" y="26"/>
                  </a:cubicBezTo>
                  <a:cubicBezTo>
                    <a:pt x="1045" y="9"/>
                    <a:pt x="1024" y="1"/>
                    <a:pt x="1001" y="1"/>
                  </a:cubicBezTo>
                  <a:cubicBezTo>
                    <a:pt x="897" y="1"/>
                    <a:pt x="746" y="166"/>
                    <a:pt x="628" y="364"/>
                  </a:cubicBezTo>
                  <a:cubicBezTo>
                    <a:pt x="628" y="364"/>
                    <a:pt x="628" y="364"/>
                    <a:pt x="580" y="412"/>
                  </a:cubicBezTo>
                  <a:cubicBezTo>
                    <a:pt x="580" y="364"/>
                    <a:pt x="580" y="364"/>
                    <a:pt x="580" y="364"/>
                  </a:cubicBezTo>
                  <a:cubicBezTo>
                    <a:pt x="461" y="166"/>
                    <a:pt x="310" y="1"/>
                    <a:pt x="180" y="1"/>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5"/>
            <p:cNvSpPr/>
            <p:nvPr/>
          </p:nvSpPr>
          <p:spPr>
            <a:xfrm rot="5400000" flipH="1">
              <a:off x="4029310" y="1109584"/>
              <a:ext cx="45900" cy="36308"/>
            </a:xfrm>
            <a:custGeom>
              <a:avLst/>
              <a:gdLst/>
              <a:ahLst/>
              <a:cxnLst/>
              <a:rect l="l" t="t" r="r" b="b"/>
              <a:pathLst>
                <a:path w="1158" h="916" extrusionOk="0">
                  <a:moveTo>
                    <a:pt x="179" y="1"/>
                  </a:moveTo>
                  <a:cubicBezTo>
                    <a:pt x="151" y="1"/>
                    <a:pt x="123" y="9"/>
                    <a:pt x="97" y="26"/>
                  </a:cubicBezTo>
                  <a:cubicBezTo>
                    <a:pt x="0" y="74"/>
                    <a:pt x="49" y="316"/>
                    <a:pt x="193" y="557"/>
                  </a:cubicBezTo>
                  <a:cubicBezTo>
                    <a:pt x="290" y="750"/>
                    <a:pt x="435" y="846"/>
                    <a:pt x="531" y="894"/>
                  </a:cubicBezTo>
                  <a:cubicBezTo>
                    <a:pt x="547" y="910"/>
                    <a:pt x="558" y="916"/>
                    <a:pt x="565" y="916"/>
                  </a:cubicBezTo>
                  <a:cubicBezTo>
                    <a:pt x="579" y="916"/>
                    <a:pt x="579" y="894"/>
                    <a:pt x="579" y="894"/>
                  </a:cubicBezTo>
                  <a:lnTo>
                    <a:pt x="627" y="894"/>
                  </a:lnTo>
                  <a:cubicBezTo>
                    <a:pt x="772" y="846"/>
                    <a:pt x="869" y="750"/>
                    <a:pt x="965" y="557"/>
                  </a:cubicBezTo>
                  <a:cubicBezTo>
                    <a:pt x="1110" y="316"/>
                    <a:pt x="1158" y="74"/>
                    <a:pt x="1062" y="26"/>
                  </a:cubicBezTo>
                  <a:cubicBezTo>
                    <a:pt x="1044" y="9"/>
                    <a:pt x="1024" y="1"/>
                    <a:pt x="1001" y="1"/>
                  </a:cubicBezTo>
                  <a:cubicBezTo>
                    <a:pt x="897" y="1"/>
                    <a:pt x="746" y="166"/>
                    <a:pt x="627" y="364"/>
                  </a:cubicBezTo>
                  <a:cubicBezTo>
                    <a:pt x="627" y="364"/>
                    <a:pt x="627" y="364"/>
                    <a:pt x="579" y="412"/>
                  </a:cubicBezTo>
                  <a:cubicBezTo>
                    <a:pt x="579" y="364"/>
                    <a:pt x="579" y="364"/>
                    <a:pt x="579" y="364"/>
                  </a:cubicBezTo>
                  <a:cubicBezTo>
                    <a:pt x="461" y="166"/>
                    <a:pt x="310" y="1"/>
                    <a:pt x="179" y="1"/>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5"/>
            <p:cNvSpPr/>
            <p:nvPr/>
          </p:nvSpPr>
          <p:spPr>
            <a:xfrm rot="5400000" flipH="1">
              <a:off x="4148857" y="965976"/>
              <a:ext cx="45940" cy="36744"/>
            </a:xfrm>
            <a:custGeom>
              <a:avLst/>
              <a:gdLst/>
              <a:ahLst/>
              <a:cxnLst/>
              <a:rect l="l" t="t" r="r" b="b"/>
              <a:pathLst>
                <a:path w="1159" h="927" extrusionOk="0">
                  <a:moveTo>
                    <a:pt x="155" y="1"/>
                  </a:moveTo>
                  <a:cubicBezTo>
                    <a:pt x="135" y="1"/>
                    <a:pt x="116" y="4"/>
                    <a:pt x="97" y="10"/>
                  </a:cubicBezTo>
                  <a:cubicBezTo>
                    <a:pt x="1" y="58"/>
                    <a:pt x="49" y="299"/>
                    <a:pt x="193" y="589"/>
                  </a:cubicBezTo>
                  <a:cubicBezTo>
                    <a:pt x="290" y="733"/>
                    <a:pt x="435" y="878"/>
                    <a:pt x="531" y="926"/>
                  </a:cubicBezTo>
                  <a:lnTo>
                    <a:pt x="628" y="926"/>
                  </a:lnTo>
                  <a:cubicBezTo>
                    <a:pt x="772" y="878"/>
                    <a:pt x="869" y="733"/>
                    <a:pt x="965" y="589"/>
                  </a:cubicBezTo>
                  <a:cubicBezTo>
                    <a:pt x="1110" y="347"/>
                    <a:pt x="1158" y="58"/>
                    <a:pt x="1062" y="10"/>
                  </a:cubicBezTo>
                  <a:cubicBezTo>
                    <a:pt x="1049" y="4"/>
                    <a:pt x="1035" y="1"/>
                    <a:pt x="1020" y="1"/>
                  </a:cubicBezTo>
                  <a:cubicBezTo>
                    <a:pt x="916" y="1"/>
                    <a:pt x="754" y="137"/>
                    <a:pt x="628" y="347"/>
                  </a:cubicBezTo>
                  <a:cubicBezTo>
                    <a:pt x="628" y="396"/>
                    <a:pt x="628" y="396"/>
                    <a:pt x="579" y="396"/>
                  </a:cubicBezTo>
                  <a:cubicBezTo>
                    <a:pt x="579" y="396"/>
                    <a:pt x="579" y="347"/>
                    <a:pt x="579" y="347"/>
                  </a:cubicBezTo>
                  <a:cubicBezTo>
                    <a:pt x="453" y="137"/>
                    <a:pt x="291" y="1"/>
                    <a:pt x="155" y="1"/>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5"/>
            <p:cNvSpPr/>
            <p:nvPr/>
          </p:nvSpPr>
          <p:spPr>
            <a:xfrm rot="5400000" flipH="1">
              <a:off x="4148877" y="1061562"/>
              <a:ext cx="45900" cy="36744"/>
            </a:xfrm>
            <a:custGeom>
              <a:avLst/>
              <a:gdLst/>
              <a:ahLst/>
              <a:cxnLst/>
              <a:rect l="l" t="t" r="r" b="b"/>
              <a:pathLst>
                <a:path w="1158" h="927" extrusionOk="0">
                  <a:moveTo>
                    <a:pt x="155" y="1"/>
                  </a:moveTo>
                  <a:cubicBezTo>
                    <a:pt x="135" y="1"/>
                    <a:pt x="115" y="4"/>
                    <a:pt x="97" y="10"/>
                  </a:cubicBezTo>
                  <a:cubicBezTo>
                    <a:pt x="0" y="58"/>
                    <a:pt x="48" y="299"/>
                    <a:pt x="193" y="589"/>
                  </a:cubicBezTo>
                  <a:cubicBezTo>
                    <a:pt x="290" y="733"/>
                    <a:pt x="434" y="878"/>
                    <a:pt x="531" y="926"/>
                  </a:cubicBezTo>
                  <a:lnTo>
                    <a:pt x="627" y="926"/>
                  </a:lnTo>
                  <a:cubicBezTo>
                    <a:pt x="772" y="878"/>
                    <a:pt x="868" y="733"/>
                    <a:pt x="965" y="589"/>
                  </a:cubicBezTo>
                  <a:cubicBezTo>
                    <a:pt x="1109" y="347"/>
                    <a:pt x="1158" y="58"/>
                    <a:pt x="1061" y="10"/>
                  </a:cubicBezTo>
                  <a:cubicBezTo>
                    <a:pt x="1049" y="4"/>
                    <a:pt x="1035" y="1"/>
                    <a:pt x="1019" y="1"/>
                  </a:cubicBezTo>
                  <a:cubicBezTo>
                    <a:pt x="916" y="1"/>
                    <a:pt x="753" y="137"/>
                    <a:pt x="627" y="347"/>
                  </a:cubicBezTo>
                  <a:cubicBezTo>
                    <a:pt x="627" y="396"/>
                    <a:pt x="627" y="396"/>
                    <a:pt x="579" y="396"/>
                  </a:cubicBezTo>
                  <a:cubicBezTo>
                    <a:pt x="579" y="396"/>
                    <a:pt x="579" y="347"/>
                    <a:pt x="579" y="347"/>
                  </a:cubicBezTo>
                  <a:cubicBezTo>
                    <a:pt x="453" y="137"/>
                    <a:pt x="290" y="1"/>
                    <a:pt x="155" y="1"/>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5"/>
            <p:cNvSpPr/>
            <p:nvPr/>
          </p:nvSpPr>
          <p:spPr>
            <a:xfrm rot="5400000" flipH="1">
              <a:off x="4626770" y="1157149"/>
              <a:ext cx="45940" cy="36744"/>
            </a:xfrm>
            <a:custGeom>
              <a:avLst/>
              <a:gdLst/>
              <a:ahLst/>
              <a:cxnLst/>
              <a:rect l="l" t="t" r="r" b="b"/>
              <a:pathLst>
                <a:path w="1159" h="927" extrusionOk="0">
                  <a:moveTo>
                    <a:pt x="156" y="1"/>
                  </a:moveTo>
                  <a:cubicBezTo>
                    <a:pt x="135" y="1"/>
                    <a:pt x="116" y="4"/>
                    <a:pt x="97" y="10"/>
                  </a:cubicBezTo>
                  <a:cubicBezTo>
                    <a:pt x="1" y="58"/>
                    <a:pt x="49" y="299"/>
                    <a:pt x="194" y="589"/>
                  </a:cubicBezTo>
                  <a:cubicBezTo>
                    <a:pt x="290" y="733"/>
                    <a:pt x="435" y="878"/>
                    <a:pt x="531" y="926"/>
                  </a:cubicBezTo>
                  <a:lnTo>
                    <a:pt x="628" y="926"/>
                  </a:lnTo>
                  <a:cubicBezTo>
                    <a:pt x="772" y="878"/>
                    <a:pt x="869" y="733"/>
                    <a:pt x="965" y="589"/>
                  </a:cubicBezTo>
                  <a:cubicBezTo>
                    <a:pt x="1110" y="348"/>
                    <a:pt x="1158" y="58"/>
                    <a:pt x="1062" y="10"/>
                  </a:cubicBezTo>
                  <a:cubicBezTo>
                    <a:pt x="1049" y="4"/>
                    <a:pt x="1035" y="1"/>
                    <a:pt x="1020" y="1"/>
                  </a:cubicBezTo>
                  <a:cubicBezTo>
                    <a:pt x="916" y="1"/>
                    <a:pt x="754" y="138"/>
                    <a:pt x="628" y="348"/>
                  </a:cubicBezTo>
                  <a:cubicBezTo>
                    <a:pt x="628" y="396"/>
                    <a:pt x="628" y="396"/>
                    <a:pt x="580" y="396"/>
                  </a:cubicBezTo>
                  <a:cubicBezTo>
                    <a:pt x="580" y="396"/>
                    <a:pt x="580" y="348"/>
                    <a:pt x="580" y="348"/>
                  </a:cubicBezTo>
                  <a:cubicBezTo>
                    <a:pt x="454" y="138"/>
                    <a:pt x="291" y="1"/>
                    <a:pt x="156" y="1"/>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5"/>
            <p:cNvSpPr/>
            <p:nvPr/>
          </p:nvSpPr>
          <p:spPr>
            <a:xfrm rot="5400000" flipH="1">
              <a:off x="4626790" y="1252736"/>
              <a:ext cx="45900" cy="36744"/>
            </a:xfrm>
            <a:custGeom>
              <a:avLst/>
              <a:gdLst/>
              <a:ahLst/>
              <a:cxnLst/>
              <a:rect l="l" t="t" r="r" b="b"/>
              <a:pathLst>
                <a:path w="1158" h="927" extrusionOk="0">
                  <a:moveTo>
                    <a:pt x="155" y="1"/>
                  </a:moveTo>
                  <a:cubicBezTo>
                    <a:pt x="135" y="1"/>
                    <a:pt x="116" y="4"/>
                    <a:pt x="97" y="10"/>
                  </a:cubicBezTo>
                  <a:cubicBezTo>
                    <a:pt x="0" y="58"/>
                    <a:pt x="49" y="299"/>
                    <a:pt x="193" y="589"/>
                  </a:cubicBezTo>
                  <a:cubicBezTo>
                    <a:pt x="290" y="733"/>
                    <a:pt x="434" y="878"/>
                    <a:pt x="531" y="926"/>
                  </a:cubicBezTo>
                  <a:lnTo>
                    <a:pt x="627" y="926"/>
                  </a:lnTo>
                  <a:cubicBezTo>
                    <a:pt x="772" y="878"/>
                    <a:pt x="869" y="733"/>
                    <a:pt x="965" y="589"/>
                  </a:cubicBezTo>
                  <a:cubicBezTo>
                    <a:pt x="1110" y="348"/>
                    <a:pt x="1158" y="58"/>
                    <a:pt x="1061" y="10"/>
                  </a:cubicBezTo>
                  <a:cubicBezTo>
                    <a:pt x="1049" y="4"/>
                    <a:pt x="1035" y="1"/>
                    <a:pt x="1020" y="1"/>
                  </a:cubicBezTo>
                  <a:cubicBezTo>
                    <a:pt x="916" y="1"/>
                    <a:pt x="753" y="138"/>
                    <a:pt x="627" y="348"/>
                  </a:cubicBezTo>
                  <a:cubicBezTo>
                    <a:pt x="627" y="396"/>
                    <a:pt x="627" y="396"/>
                    <a:pt x="579" y="396"/>
                  </a:cubicBezTo>
                  <a:cubicBezTo>
                    <a:pt x="579" y="396"/>
                    <a:pt x="579" y="348"/>
                    <a:pt x="579" y="348"/>
                  </a:cubicBezTo>
                  <a:cubicBezTo>
                    <a:pt x="453" y="138"/>
                    <a:pt x="291" y="1"/>
                    <a:pt x="155" y="1"/>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5"/>
            <p:cNvSpPr/>
            <p:nvPr/>
          </p:nvSpPr>
          <p:spPr>
            <a:xfrm rot="5400000" flipH="1">
              <a:off x="4746159" y="1109584"/>
              <a:ext cx="45900" cy="36308"/>
            </a:xfrm>
            <a:custGeom>
              <a:avLst/>
              <a:gdLst/>
              <a:ahLst/>
              <a:cxnLst/>
              <a:rect l="l" t="t" r="r" b="b"/>
              <a:pathLst>
                <a:path w="1158" h="916" extrusionOk="0">
                  <a:moveTo>
                    <a:pt x="179" y="0"/>
                  </a:moveTo>
                  <a:cubicBezTo>
                    <a:pt x="151" y="0"/>
                    <a:pt x="123" y="8"/>
                    <a:pt x="97" y="26"/>
                  </a:cubicBezTo>
                  <a:cubicBezTo>
                    <a:pt x="0" y="74"/>
                    <a:pt x="49" y="315"/>
                    <a:pt x="193" y="556"/>
                  </a:cubicBezTo>
                  <a:cubicBezTo>
                    <a:pt x="290" y="749"/>
                    <a:pt x="435" y="846"/>
                    <a:pt x="531" y="894"/>
                  </a:cubicBezTo>
                  <a:cubicBezTo>
                    <a:pt x="547" y="910"/>
                    <a:pt x="558" y="915"/>
                    <a:pt x="565" y="915"/>
                  </a:cubicBezTo>
                  <a:cubicBezTo>
                    <a:pt x="579" y="915"/>
                    <a:pt x="579" y="894"/>
                    <a:pt x="579" y="894"/>
                  </a:cubicBezTo>
                  <a:lnTo>
                    <a:pt x="627" y="894"/>
                  </a:lnTo>
                  <a:cubicBezTo>
                    <a:pt x="772" y="846"/>
                    <a:pt x="869" y="749"/>
                    <a:pt x="965" y="556"/>
                  </a:cubicBezTo>
                  <a:cubicBezTo>
                    <a:pt x="1110" y="315"/>
                    <a:pt x="1158" y="74"/>
                    <a:pt x="1062" y="26"/>
                  </a:cubicBezTo>
                  <a:cubicBezTo>
                    <a:pt x="1044" y="8"/>
                    <a:pt x="1024" y="0"/>
                    <a:pt x="1001" y="0"/>
                  </a:cubicBezTo>
                  <a:cubicBezTo>
                    <a:pt x="897" y="0"/>
                    <a:pt x="746" y="166"/>
                    <a:pt x="627" y="363"/>
                  </a:cubicBezTo>
                  <a:cubicBezTo>
                    <a:pt x="627" y="363"/>
                    <a:pt x="627" y="363"/>
                    <a:pt x="579" y="412"/>
                  </a:cubicBezTo>
                  <a:cubicBezTo>
                    <a:pt x="579" y="363"/>
                    <a:pt x="579" y="363"/>
                    <a:pt x="579" y="363"/>
                  </a:cubicBezTo>
                  <a:cubicBezTo>
                    <a:pt x="461" y="166"/>
                    <a:pt x="310" y="0"/>
                    <a:pt x="179" y="0"/>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5"/>
            <p:cNvSpPr/>
            <p:nvPr/>
          </p:nvSpPr>
          <p:spPr>
            <a:xfrm rot="5400000" flipH="1">
              <a:off x="4746159" y="1205150"/>
              <a:ext cx="45900" cy="36308"/>
            </a:xfrm>
            <a:custGeom>
              <a:avLst/>
              <a:gdLst/>
              <a:ahLst/>
              <a:cxnLst/>
              <a:rect l="l" t="t" r="r" b="b"/>
              <a:pathLst>
                <a:path w="1158" h="916" extrusionOk="0">
                  <a:moveTo>
                    <a:pt x="179" y="0"/>
                  </a:moveTo>
                  <a:cubicBezTo>
                    <a:pt x="150" y="0"/>
                    <a:pt x="123" y="8"/>
                    <a:pt x="97" y="26"/>
                  </a:cubicBezTo>
                  <a:cubicBezTo>
                    <a:pt x="0" y="74"/>
                    <a:pt x="48" y="315"/>
                    <a:pt x="193" y="556"/>
                  </a:cubicBezTo>
                  <a:cubicBezTo>
                    <a:pt x="289" y="749"/>
                    <a:pt x="434" y="846"/>
                    <a:pt x="531" y="894"/>
                  </a:cubicBezTo>
                  <a:cubicBezTo>
                    <a:pt x="547" y="910"/>
                    <a:pt x="557" y="915"/>
                    <a:pt x="565" y="915"/>
                  </a:cubicBezTo>
                  <a:cubicBezTo>
                    <a:pt x="579" y="915"/>
                    <a:pt x="579" y="894"/>
                    <a:pt x="579" y="894"/>
                  </a:cubicBezTo>
                  <a:lnTo>
                    <a:pt x="627" y="894"/>
                  </a:lnTo>
                  <a:cubicBezTo>
                    <a:pt x="772" y="846"/>
                    <a:pt x="868" y="749"/>
                    <a:pt x="965" y="556"/>
                  </a:cubicBezTo>
                  <a:cubicBezTo>
                    <a:pt x="1109" y="315"/>
                    <a:pt x="1158" y="74"/>
                    <a:pt x="1061" y="26"/>
                  </a:cubicBezTo>
                  <a:cubicBezTo>
                    <a:pt x="1044" y="8"/>
                    <a:pt x="1023" y="0"/>
                    <a:pt x="1000" y="0"/>
                  </a:cubicBezTo>
                  <a:cubicBezTo>
                    <a:pt x="897" y="0"/>
                    <a:pt x="746" y="166"/>
                    <a:pt x="627" y="363"/>
                  </a:cubicBezTo>
                  <a:cubicBezTo>
                    <a:pt x="627" y="363"/>
                    <a:pt x="627" y="363"/>
                    <a:pt x="579" y="412"/>
                  </a:cubicBezTo>
                  <a:cubicBezTo>
                    <a:pt x="579" y="363"/>
                    <a:pt x="579" y="363"/>
                    <a:pt x="579" y="363"/>
                  </a:cubicBezTo>
                  <a:cubicBezTo>
                    <a:pt x="460" y="166"/>
                    <a:pt x="309" y="0"/>
                    <a:pt x="179" y="0"/>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5"/>
            <p:cNvSpPr/>
            <p:nvPr/>
          </p:nvSpPr>
          <p:spPr>
            <a:xfrm rot="5400000" flipH="1">
              <a:off x="4865727" y="1157169"/>
              <a:ext cx="45940" cy="36704"/>
            </a:xfrm>
            <a:custGeom>
              <a:avLst/>
              <a:gdLst/>
              <a:ahLst/>
              <a:cxnLst/>
              <a:rect l="l" t="t" r="r" b="b"/>
              <a:pathLst>
                <a:path w="1159" h="926" extrusionOk="0">
                  <a:moveTo>
                    <a:pt x="156" y="0"/>
                  </a:moveTo>
                  <a:cubicBezTo>
                    <a:pt x="135" y="0"/>
                    <a:pt x="116" y="3"/>
                    <a:pt x="97" y="9"/>
                  </a:cubicBezTo>
                  <a:cubicBezTo>
                    <a:pt x="1" y="58"/>
                    <a:pt x="49" y="299"/>
                    <a:pt x="194" y="588"/>
                  </a:cubicBezTo>
                  <a:cubicBezTo>
                    <a:pt x="290" y="733"/>
                    <a:pt x="435" y="878"/>
                    <a:pt x="531" y="926"/>
                  </a:cubicBezTo>
                  <a:lnTo>
                    <a:pt x="628" y="926"/>
                  </a:lnTo>
                  <a:cubicBezTo>
                    <a:pt x="772" y="878"/>
                    <a:pt x="869" y="733"/>
                    <a:pt x="965" y="588"/>
                  </a:cubicBezTo>
                  <a:cubicBezTo>
                    <a:pt x="1110" y="347"/>
                    <a:pt x="1158" y="58"/>
                    <a:pt x="1062" y="9"/>
                  </a:cubicBezTo>
                  <a:cubicBezTo>
                    <a:pt x="1049" y="3"/>
                    <a:pt x="1035" y="0"/>
                    <a:pt x="1020" y="0"/>
                  </a:cubicBezTo>
                  <a:cubicBezTo>
                    <a:pt x="916" y="0"/>
                    <a:pt x="754" y="137"/>
                    <a:pt x="628" y="347"/>
                  </a:cubicBezTo>
                  <a:cubicBezTo>
                    <a:pt x="628" y="395"/>
                    <a:pt x="628" y="395"/>
                    <a:pt x="580" y="395"/>
                  </a:cubicBezTo>
                  <a:cubicBezTo>
                    <a:pt x="580" y="395"/>
                    <a:pt x="580" y="347"/>
                    <a:pt x="580" y="347"/>
                  </a:cubicBezTo>
                  <a:cubicBezTo>
                    <a:pt x="454" y="137"/>
                    <a:pt x="291" y="0"/>
                    <a:pt x="156" y="0"/>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5"/>
            <p:cNvSpPr/>
            <p:nvPr/>
          </p:nvSpPr>
          <p:spPr>
            <a:xfrm rot="5400000" flipH="1">
              <a:off x="4865747" y="1252755"/>
              <a:ext cx="45900" cy="36704"/>
            </a:xfrm>
            <a:custGeom>
              <a:avLst/>
              <a:gdLst/>
              <a:ahLst/>
              <a:cxnLst/>
              <a:rect l="l" t="t" r="r" b="b"/>
              <a:pathLst>
                <a:path w="1158" h="926" extrusionOk="0">
                  <a:moveTo>
                    <a:pt x="155" y="0"/>
                  </a:moveTo>
                  <a:cubicBezTo>
                    <a:pt x="135" y="0"/>
                    <a:pt x="116" y="3"/>
                    <a:pt x="97" y="9"/>
                  </a:cubicBezTo>
                  <a:cubicBezTo>
                    <a:pt x="0" y="58"/>
                    <a:pt x="49" y="299"/>
                    <a:pt x="193" y="588"/>
                  </a:cubicBezTo>
                  <a:cubicBezTo>
                    <a:pt x="290" y="733"/>
                    <a:pt x="434" y="878"/>
                    <a:pt x="531" y="926"/>
                  </a:cubicBezTo>
                  <a:lnTo>
                    <a:pt x="627" y="926"/>
                  </a:lnTo>
                  <a:cubicBezTo>
                    <a:pt x="772" y="878"/>
                    <a:pt x="869" y="733"/>
                    <a:pt x="965" y="588"/>
                  </a:cubicBezTo>
                  <a:cubicBezTo>
                    <a:pt x="1110" y="347"/>
                    <a:pt x="1158" y="58"/>
                    <a:pt x="1061" y="9"/>
                  </a:cubicBezTo>
                  <a:cubicBezTo>
                    <a:pt x="1049" y="3"/>
                    <a:pt x="1035" y="0"/>
                    <a:pt x="1020" y="0"/>
                  </a:cubicBezTo>
                  <a:cubicBezTo>
                    <a:pt x="916" y="0"/>
                    <a:pt x="753" y="137"/>
                    <a:pt x="627" y="347"/>
                  </a:cubicBezTo>
                  <a:cubicBezTo>
                    <a:pt x="627" y="395"/>
                    <a:pt x="627" y="395"/>
                    <a:pt x="579" y="395"/>
                  </a:cubicBezTo>
                  <a:cubicBezTo>
                    <a:pt x="579" y="395"/>
                    <a:pt x="579" y="347"/>
                    <a:pt x="579" y="347"/>
                  </a:cubicBezTo>
                  <a:cubicBezTo>
                    <a:pt x="453" y="137"/>
                    <a:pt x="291" y="0"/>
                    <a:pt x="155" y="0"/>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5"/>
            <p:cNvSpPr/>
            <p:nvPr/>
          </p:nvSpPr>
          <p:spPr>
            <a:xfrm rot="5400000" flipH="1">
              <a:off x="4387814" y="1157169"/>
              <a:ext cx="45940" cy="36704"/>
            </a:xfrm>
            <a:custGeom>
              <a:avLst/>
              <a:gdLst/>
              <a:ahLst/>
              <a:cxnLst/>
              <a:rect l="l" t="t" r="r" b="b"/>
              <a:pathLst>
                <a:path w="1159" h="926" extrusionOk="0">
                  <a:moveTo>
                    <a:pt x="156" y="0"/>
                  </a:moveTo>
                  <a:cubicBezTo>
                    <a:pt x="135" y="0"/>
                    <a:pt x="116" y="3"/>
                    <a:pt x="97" y="9"/>
                  </a:cubicBezTo>
                  <a:cubicBezTo>
                    <a:pt x="1" y="58"/>
                    <a:pt x="49" y="299"/>
                    <a:pt x="194" y="588"/>
                  </a:cubicBezTo>
                  <a:cubicBezTo>
                    <a:pt x="290" y="733"/>
                    <a:pt x="435" y="878"/>
                    <a:pt x="531" y="926"/>
                  </a:cubicBezTo>
                  <a:lnTo>
                    <a:pt x="628" y="926"/>
                  </a:lnTo>
                  <a:cubicBezTo>
                    <a:pt x="772" y="878"/>
                    <a:pt x="869" y="733"/>
                    <a:pt x="965" y="588"/>
                  </a:cubicBezTo>
                  <a:cubicBezTo>
                    <a:pt x="1110" y="347"/>
                    <a:pt x="1158" y="58"/>
                    <a:pt x="1062" y="9"/>
                  </a:cubicBezTo>
                  <a:cubicBezTo>
                    <a:pt x="1049" y="3"/>
                    <a:pt x="1035" y="0"/>
                    <a:pt x="1020" y="0"/>
                  </a:cubicBezTo>
                  <a:cubicBezTo>
                    <a:pt x="916" y="0"/>
                    <a:pt x="754" y="137"/>
                    <a:pt x="628" y="347"/>
                  </a:cubicBezTo>
                  <a:cubicBezTo>
                    <a:pt x="628" y="395"/>
                    <a:pt x="628" y="395"/>
                    <a:pt x="580" y="395"/>
                  </a:cubicBezTo>
                  <a:cubicBezTo>
                    <a:pt x="580" y="395"/>
                    <a:pt x="580" y="347"/>
                    <a:pt x="580" y="347"/>
                  </a:cubicBezTo>
                  <a:cubicBezTo>
                    <a:pt x="454" y="137"/>
                    <a:pt x="291" y="0"/>
                    <a:pt x="156" y="0"/>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5"/>
            <p:cNvSpPr/>
            <p:nvPr/>
          </p:nvSpPr>
          <p:spPr>
            <a:xfrm rot="5400000" flipH="1">
              <a:off x="4507223" y="1109584"/>
              <a:ext cx="45900" cy="36308"/>
            </a:xfrm>
            <a:custGeom>
              <a:avLst/>
              <a:gdLst/>
              <a:ahLst/>
              <a:cxnLst/>
              <a:rect l="l" t="t" r="r" b="b"/>
              <a:pathLst>
                <a:path w="1158" h="916" extrusionOk="0">
                  <a:moveTo>
                    <a:pt x="179" y="1"/>
                  </a:moveTo>
                  <a:cubicBezTo>
                    <a:pt x="151" y="1"/>
                    <a:pt x="123" y="9"/>
                    <a:pt x="97" y="26"/>
                  </a:cubicBezTo>
                  <a:cubicBezTo>
                    <a:pt x="0" y="75"/>
                    <a:pt x="49" y="316"/>
                    <a:pt x="193" y="557"/>
                  </a:cubicBezTo>
                  <a:cubicBezTo>
                    <a:pt x="290" y="750"/>
                    <a:pt x="435" y="846"/>
                    <a:pt x="531" y="894"/>
                  </a:cubicBezTo>
                  <a:cubicBezTo>
                    <a:pt x="547" y="910"/>
                    <a:pt x="558" y="916"/>
                    <a:pt x="565" y="916"/>
                  </a:cubicBezTo>
                  <a:cubicBezTo>
                    <a:pt x="579" y="916"/>
                    <a:pt x="579" y="894"/>
                    <a:pt x="579" y="894"/>
                  </a:cubicBezTo>
                  <a:lnTo>
                    <a:pt x="627" y="894"/>
                  </a:lnTo>
                  <a:cubicBezTo>
                    <a:pt x="772" y="846"/>
                    <a:pt x="869" y="750"/>
                    <a:pt x="965" y="557"/>
                  </a:cubicBezTo>
                  <a:cubicBezTo>
                    <a:pt x="1110" y="316"/>
                    <a:pt x="1158" y="75"/>
                    <a:pt x="1062" y="26"/>
                  </a:cubicBezTo>
                  <a:cubicBezTo>
                    <a:pt x="1044" y="9"/>
                    <a:pt x="1024" y="1"/>
                    <a:pt x="1001" y="1"/>
                  </a:cubicBezTo>
                  <a:cubicBezTo>
                    <a:pt x="897" y="1"/>
                    <a:pt x="746" y="166"/>
                    <a:pt x="627" y="364"/>
                  </a:cubicBezTo>
                  <a:cubicBezTo>
                    <a:pt x="627" y="364"/>
                    <a:pt x="627" y="364"/>
                    <a:pt x="579" y="412"/>
                  </a:cubicBezTo>
                  <a:cubicBezTo>
                    <a:pt x="579" y="364"/>
                    <a:pt x="579" y="364"/>
                    <a:pt x="579" y="364"/>
                  </a:cubicBezTo>
                  <a:cubicBezTo>
                    <a:pt x="461" y="166"/>
                    <a:pt x="310" y="1"/>
                    <a:pt x="179" y="1"/>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5"/>
            <p:cNvSpPr/>
            <p:nvPr/>
          </p:nvSpPr>
          <p:spPr>
            <a:xfrm rot="5400000" flipH="1">
              <a:off x="4507223" y="1205150"/>
              <a:ext cx="45900" cy="36308"/>
            </a:xfrm>
            <a:custGeom>
              <a:avLst/>
              <a:gdLst/>
              <a:ahLst/>
              <a:cxnLst/>
              <a:rect l="l" t="t" r="r" b="b"/>
              <a:pathLst>
                <a:path w="1158" h="916" extrusionOk="0">
                  <a:moveTo>
                    <a:pt x="179" y="1"/>
                  </a:moveTo>
                  <a:cubicBezTo>
                    <a:pt x="150" y="1"/>
                    <a:pt x="123" y="9"/>
                    <a:pt x="97" y="26"/>
                  </a:cubicBezTo>
                  <a:cubicBezTo>
                    <a:pt x="0" y="75"/>
                    <a:pt x="48" y="316"/>
                    <a:pt x="193" y="557"/>
                  </a:cubicBezTo>
                  <a:cubicBezTo>
                    <a:pt x="289" y="750"/>
                    <a:pt x="434" y="846"/>
                    <a:pt x="531" y="894"/>
                  </a:cubicBezTo>
                  <a:cubicBezTo>
                    <a:pt x="547" y="910"/>
                    <a:pt x="557" y="916"/>
                    <a:pt x="565" y="916"/>
                  </a:cubicBezTo>
                  <a:cubicBezTo>
                    <a:pt x="579" y="916"/>
                    <a:pt x="579" y="894"/>
                    <a:pt x="579" y="894"/>
                  </a:cubicBezTo>
                  <a:lnTo>
                    <a:pt x="627" y="894"/>
                  </a:lnTo>
                  <a:cubicBezTo>
                    <a:pt x="772" y="846"/>
                    <a:pt x="868" y="750"/>
                    <a:pt x="965" y="557"/>
                  </a:cubicBezTo>
                  <a:cubicBezTo>
                    <a:pt x="1109" y="316"/>
                    <a:pt x="1158" y="75"/>
                    <a:pt x="1061" y="26"/>
                  </a:cubicBezTo>
                  <a:cubicBezTo>
                    <a:pt x="1044" y="9"/>
                    <a:pt x="1023" y="1"/>
                    <a:pt x="1000" y="1"/>
                  </a:cubicBezTo>
                  <a:cubicBezTo>
                    <a:pt x="897" y="1"/>
                    <a:pt x="746" y="166"/>
                    <a:pt x="627" y="364"/>
                  </a:cubicBezTo>
                  <a:cubicBezTo>
                    <a:pt x="627" y="364"/>
                    <a:pt x="627" y="364"/>
                    <a:pt x="579" y="412"/>
                  </a:cubicBezTo>
                  <a:cubicBezTo>
                    <a:pt x="579" y="364"/>
                    <a:pt x="579" y="364"/>
                    <a:pt x="579" y="364"/>
                  </a:cubicBezTo>
                  <a:cubicBezTo>
                    <a:pt x="460" y="166"/>
                    <a:pt x="309" y="1"/>
                    <a:pt x="179" y="1"/>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5"/>
            <p:cNvSpPr/>
            <p:nvPr/>
          </p:nvSpPr>
          <p:spPr>
            <a:xfrm rot="5400000" flipH="1">
              <a:off x="4507203" y="1300737"/>
              <a:ext cx="45940" cy="36308"/>
            </a:xfrm>
            <a:custGeom>
              <a:avLst/>
              <a:gdLst/>
              <a:ahLst/>
              <a:cxnLst/>
              <a:rect l="l" t="t" r="r" b="b"/>
              <a:pathLst>
                <a:path w="1159" h="916" extrusionOk="0">
                  <a:moveTo>
                    <a:pt x="180" y="1"/>
                  </a:moveTo>
                  <a:cubicBezTo>
                    <a:pt x="151" y="1"/>
                    <a:pt x="123" y="9"/>
                    <a:pt x="97" y="26"/>
                  </a:cubicBezTo>
                  <a:cubicBezTo>
                    <a:pt x="1" y="75"/>
                    <a:pt x="49" y="316"/>
                    <a:pt x="194" y="557"/>
                  </a:cubicBezTo>
                  <a:cubicBezTo>
                    <a:pt x="290" y="750"/>
                    <a:pt x="435" y="846"/>
                    <a:pt x="531" y="894"/>
                  </a:cubicBezTo>
                  <a:cubicBezTo>
                    <a:pt x="547" y="910"/>
                    <a:pt x="558" y="916"/>
                    <a:pt x="565" y="916"/>
                  </a:cubicBezTo>
                  <a:cubicBezTo>
                    <a:pt x="579" y="916"/>
                    <a:pt x="579" y="894"/>
                    <a:pt x="579" y="894"/>
                  </a:cubicBezTo>
                  <a:lnTo>
                    <a:pt x="628" y="894"/>
                  </a:lnTo>
                  <a:cubicBezTo>
                    <a:pt x="772" y="846"/>
                    <a:pt x="869" y="750"/>
                    <a:pt x="965" y="557"/>
                  </a:cubicBezTo>
                  <a:cubicBezTo>
                    <a:pt x="1110" y="316"/>
                    <a:pt x="1158" y="75"/>
                    <a:pt x="1062" y="26"/>
                  </a:cubicBezTo>
                  <a:cubicBezTo>
                    <a:pt x="1044" y="9"/>
                    <a:pt x="1024" y="1"/>
                    <a:pt x="1001" y="1"/>
                  </a:cubicBezTo>
                  <a:cubicBezTo>
                    <a:pt x="897" y="1"/>
                    <a:pt x="746" y="166"/>
                    <a:pt x="628" y="364"/>
                  </a:cubicBezTo>
                  <a:cubicBezTo>
                    <a:pt x="628" y="364"/>
                    <a:pt x="628" y="364"/>
                    <a:pt x="579" y="412"/>
                  </a:cubicBezTo>
                  <a:cubicBezTo>
                    <a:pt x="579" y="364"/>
                    <a:pt x="579" y="364"/>
                    <a:pt x="579" y="364"/>
                  </a:cubicBezTo>
                  <a:cubicBezTo>
                    <a:pt x="461" y="166"/>
                    <a:pt x="310" y="1"/>
                    <a:pt x="180" y="1"/>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rot="5400000" flipH="1">
              <a:off x="4626770" y="1157149"/>
              <a:ext cx="45940" cy="36744"/>
            </a:xfrm>
            <a:custGeom>
              <a:avLst/>
              <a:gdLst/>
              <a:ahLst/>
              <a:cxnLst/>
              <a:rect l="l" t="t" r="r" b="b"/>
              <a:pathLst>
                <a:path w="1159" h="927" extrusionOk="0">
                  <a:moveTo>
                    <a:pt x="156" y="1"/>
                  </a:moveTo>
                  <a:cubicBezTo>
                    <a:pt x="135" y="1"/>
                    <a:pt x="116" y="4"/>
                    <a:pt x="97" y="10"/>
                  </a:cubicBezTo>
                  <a:cubicBezTo>
                    <a:pt x="1" y="58"/>
                    <a:pt x="49" y="299"/>
                    <a:pt x="194" y="589"/>
                  </a:cubicBezTo>
                  <a:cubicBezTo>
                    <a:pt x="290" y="733"/>
                    <a:pt x="435" y="878"/>
                    <a:pt x="531" y="926"/>
                  </a:cubicBezTo>
                  <a:lnTo>
                    <a:pt x="628" y="926"/>
                  </a:lnTo>
                  <a:cubicBezTo>
                    <a:pt x="772" y="878"/>
                    <a:pt x="869" y="733"/>
                    <a:pt x="965" y="589"/>
                  </a:cubicBezTo>
                  <a:cubicBezTo>
                    <a:pt x="1110" y="348"/>
                    <a:pt x="1158" y="58"/>
                    <a:pt x="1062" y="10"/>
                  </a:cubicBezTo>
                  <a:cubicBezTo>
                    <a:pt x="1049" y="4"/>
                    <a:pt x="1035" y="1"/>
                    <a:pt x="1020" y="1"/>
                  </a:cubicBezTo>
                  <a:cubicBezTo>
                    <a:pt x="916" y="1"/>
                    <a:pt x="754" y="138"/>
                    <a:pt x="628" y="348"/>
                  </a:cubicBezTo>
                  <a:cubicBezTo>
                    <a:pt x="628" y="396"/>
                    <a:pt x="628" y="396"/>
                    <a:pt x="580" y="396"/>
                  </a:cubicBezTo>
                  <a:cubicBezTo>
                    <a:pt x="580" y="396"/>
                    <a:pt x="580" y="348"/>
                    <a:pt x="580" y="348"/>
                  </a:cubicBezTo>
                  <a:cubicBezTo>
                    <a:pt x="454" y="138"/>
                    <a:pt x="291" y="1"/>
                    <a:pt x="156" y="1"/>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p:nvPr/>
          </p:nvSpPr>
          <p:spPr>
            <a:xfrm rot="5400000" flipH="1">
              <a:off x="4626790" y="1252736"/>
              <a:ext cx="45900" cy="36744"/>
            </a:xfrm>
            <a:custGeom>
              <a:avLst/>
              <a:gdLst/>
              <a:ahLst/>
              <a:cxnLst/>
              <a:rect l="l" t="t" r="r" b="b"/>
              <a:pathLst>
                <a:path w="1158" h="927" extrusionOk="0">
                  <a:moveTo>
                    <a:pt x="155" y="1"/>
                  </a:moveTo>
                  <a:cubicBezTo>
                    <a:pt x="135" y="1"/>
                    <a:pt x="116" y="4"/>
                    <a:pt x="97" y="10"/>
                  </a:cubicBezTo>
                  <a:cubicBezTo>
                    <a:pt x="0" y="58"/>
                    <a:pt x="49" y="299"/>
                    <a:pt x="193" y="589"/>
                  </a:cubicBezTo>
                  <a:cubicBezTo>
                    <a:pt x="290" y="733"/>
                    <a:pt x="434" y="878"/>
                    <a:pt x="531" y="926"/>
                  </a:cubicBezTo>
                  <a:lnTo>
                    <a:pt x="627" y="926"/>
                  </a:lnTo>
                  <a:cubicBezTo>
                    <a:pt x="772" y="878"/>
                    <a:pt x="869" y="733"/>
                    <a:pt x="965" y="589"/>
                  </a:cubicBezTo>
                  <a:cubicBezTo>
                    <a:pt x="1110" y="348"/>
                    <a:pt x="1158" y="58"/>
                    <a:pt x="1061" y="10"/>
                  </a:cubicBezTo>
                  <a:cubicBezTo>
                    <a:pt x="1049" y="4"/>
                    <a:pt x="1035" y="1"/>
                    <a:pt x="1020" y="1"/>
                  </a:cubicBezTo>
                  <a:cubicBezTo>
                    <a:pt x="916" y="1"/>
                    <a:pt x="753" y="138"/>
                    <a:pt x="627" y="348"/>
                  </a:cubicBezTo>
                  <a:cubicBezTo>
                    <a:pt x="627" y="396"/>
                    <a:pt x="627" y="396"/>
                    <a:pt x="579" y="396"/>
                  </a:cubicBezTo>
                  <a:cubicBezTo>
                    <a:pt x="579" y="396"/>
                    <a:pt x="579" y="348"/>
                    <a:pt x="579" y="348"/>
                  </a:cubicBezTo>
                  <a:cubicBezTo>
                    <a:pt x="453" y="138"/>
                    <a:pt x="291" y="1"/>
                    <a:pt x="155" y="1"/>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5"/>
            <p:cNvSpPr/>
            <p:nvPr/>
          </p:nvSpPr>
          <p:spPr>
            <a:xfrm rot="5400000" flipH="1">
              <a:off x="4148857" y="1157149"/>
              <a:ext cx="45940" cy="36744"/>
            </a:xfrm>
            <a:custGeom>
              <a:avLst/>
              <a:gdLst/>
              <a:ahLst/>
              <a:cxnLst/>
              <a:rect l="l" t="t" r="r" b="b"/>
              <a:pathLst>
                <a:path w="1159" h="927" extrusionOk="0">
                  <a:moveTo>
                    <a:pt x="156" y="1"/>
                  </a:moveTo>
                  <a:cubicBezTo>
                    <a:pt x="135" y="1"/>
                    <a:pt x="116" y="4"/>
                    <a:pt x="97" y="10"/>
                  </a:cubicBezTo>
                  <a:cubicBezTo>
                    <a:pt x="1" y="58"/>
                    <a:pt x="49" y="299"/>
                    <a:pt x="194" y="589"/>
                  </a:cubicBezTo>
                  <a:cubicBezTo>
                    <a:pt x="290" y="733"/>
                    <a:pt x="435" y="878"/>
                    <a:pt x="531" y="926"/>
                  </a:cubicBezTo>
                  <a:lnTo>
                    <a:pt x="628" y="926"/>
                  </a:lnTo>
                  <a:cubicBezTo>
                    <a:pt x="772" y="878"/>
                    <a:pt x="869" y="733"/>
                    <a:pt x="965" y="589"/>
                  </a:cubicBezTo>
                  <a:cubicBezTo>
                    <a:pt x="1110" y="347"/>
                    <a:pt x="1158" y="58"/>
                    <a:pt x="1062" y="10"/>
                  </a:cubicBezTo>
                  <a:cubicBezTo>
                    <a:pt x="1049" y="4"/>
                    <a:pt x="1035" y="1"/>
                    <a:pt x="1020" y="1"/>
                  </a:cubicBezTo>
                  <a:cubicBezTo>
                    <a:pt x="916" y="1"/>
                    <a:pt x="754" y="137"/>
                    <a:pt x="628" y="347"/>
                  </a:cubicBezTo>
                  <a:cubicBezTo>
                    <a:pt x="628" y="396"/>
                    <a:pt x="628" y="396"/>
                    <a:pt x="580" y="396"/>
                  </a:cubicBezTo>
                  <a:cubicBezTo>
                    <a:pt x="580" y="396"/>
                    <a:pt x="580" y="347"/>
                    <a:pt x="580" y="347"/>
                  </a:cubicBezTo>
                  <a:cubicBezTo>
                    <a:pt x="454" y="137"/>
                    <a:pt x="291" y="1"/>
                    <a:pt x="156" y="1"/>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5"/>
            <p:cNvSpPr/>
            <p:nvPr/>
          </p:nvSpPr>
          <p:spPr>
            <a:xfrm rot="5400000" flipH="1">
              <a:off x="4148877" y="1252736"/>
              <a:ext cx="45900" cy="36744"/>
            </a:xfrm>
            <a:custGeom>
              <a:avLst/>
              <a:gdLst/>
              <a:ahLst/>
              <a:cxnLst/>
              <a:rect l="l" t="t" r="r" b="b"/>
              <a:pathLst>
                <a:path w="1158" h="927" extrusionOk="0">
                  <a:moveTo>
                    <a:pt x="155" y="1"/>
                  </a:moveTo>
                  <a:cubicBezTo>
                    <a:pt x="135" y="1"/>
                    <a:pt x="116" y="4"/>
                    <a:pt x="97" y="10"/>
                  </a:cubicBezTo>
                  <a:cubicBezTo>
                    <a:pt x="0" y="58"/>
                    <a:pt x="49" y="299"/>
                    <a:pt x="193" y="589"/>
                  </a:cubicBezTo>
                  <a:cubicBezTo>
                    <a:pt x="290" y="733"/>
                    <a:pt x="434" y="878"/>
                    <a:pt x="531" y="926"/>
                  </a:cubicBezTo>
                  <a:lnTo>
                    <a:pt x="627" y="926"/>
                  </a:lnTo>
                  <a:cubicBezTo>
                    <a:pt x="772" y="878"/>
                    <a:pt x="869" y="733"/>
                    <a:pt x="965" y="589"/>
                  </a:cubicBezTo>
                  <a:cubicBezTo>
                    <a:pt x="1110" y="347"/>
                    <a:pt x="1158" y="58"/>
                    <a:pt x="1061" y="10"/>
                  </a:cubicBezTo>
                  <a:cubicBezTo>
                    <a:pt x="1049" y="4"/>
                    <a:pt x="1035" y="1"/>
                    <a:pt x="1020" y="1"/>
                  </a:cubicBezTo>
                  <a:cubicBezTo>
                    <a:pt x="916" y="1"/>
                    <a:pt x="753" y="137"/>
                    <a:pt x="627" y="347"/>
                  </a:cubicBezTo>
                  <a:cubicBezTo>
                    <a:pt x="627" y="396"/>
                    <a:pt x="627" y="396"/>
                    <a:pt x="579" y="396"/>
                  </a:cubicBezTo>
                  <a:cubicBezTo>
                    <a:pt x="579" y="396"/>
                    <a:pt x="579" y="347"/>
                    <a:pt x="579" y="347"/>
                  </a:cubicBezTo>
                  <a:cubicBezTo>
                    <a:pt x="453" y="137"/>
                    <a:pt x="291" y="1"/>
                    <a:pt x="155" y="1"/>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5"/>
            <p:cNvSpPr/>
            <p:nvPr/>
          </p:nvSpPr>
          <p:spPr>
            <a:xfrm rot="5400000" flipH="1">
              <a:off x="4268246" y="1109584"/>
              <a:ext cx="45900" cy="36308"/>
            </a:xfrm>
            <a:custGeom>
              <a:avLst/>
              <a:gdLst/>
              <a:ahLst/>
              <a:cxnLst/>
              <a:rect l="l" t="t" r="r" b="b"/>
              <a:pathLst>
                <a:path w="1158" h="916" extrusionOk="0">
                  <a:moveTo>
                    <a:pt x="179" y="0"/>
                  </a:moveTo>
                  <a:cubicBezTo>
                    <a:pt x="151" y="0"/>
                    <a:pt x="123" y="8"/>
                    <a:pt x="97" y="26"/>
                  </a:cubicBezTo>
                  <a:cubicBezTo>
                    <a:pt x="0" y="74"/>
                    <a:pt x="49" y="315"/>
                    <a:pt x="193" y="556"/>
                  </a:cubicBezTo>
                  <a:cubicBezTo>
                    <a:pt x="290" y="749"/>
                    <a:pt x="435" y="846"/>
                    <a:pt x="531" y="894"/>
                  </a:cubicBezTo>
                  <a:cubicBezTo>
                    <a:pt x="547" y="910"/>
                    <a:pt x="558" y="915"/>
                    <a:pt x="565" y="915"/>
                  </a:cubicBezTo>
                  <a:cubicBezTo>
                    <a:pt x="579" y="915"/>
                    <a:pt x="579" y="894"/>
                    <a:pt x="579" y="894"/>
                  </a:cubicBezTo>
                  <a:lnTo>
                    <a:pt x="627" y="894"/>
                  </a:lnTo>
                  <a:cubicBezTo>
                    <a:pt x="772" y="846"/>
                    <a:pt x="869" y="749"/>
                    <a:pt x="965" y="556"/>
                  </a:cubicBezTo>
                  <a:cubicBezTo>
                    <a:pt x="1110" y="315"/>
                    <a:pt x="1158" y="74"/>
                    <a:pt x="1062" y="26"/>
                  </a:cubicBezTo>
                  <a:cubicBezTo>
                    <a:pt x="1044" y="8"/>
                    <a:pt x="1024" y="0"/>
                    <a:pt x="1001" y="0"/>
                  </a:cubicBezTo>
                  <a:cubicBezTo>
                    <a:pt x="897" y="0"/>
                    <a:pt x="746" y="166"/>
                    <a:pt x="627" y="363"/>
                  </a:cubicBezTo>
                  <a:cubicBezTo>
                    <a:pt x="627" y="363"/>
                    <a:pt x="627" y="363"/>
                    <a:pt x="579" y="412"/>
                  </a:cubicBezTo>
                  <a:cubicBezTo>
                    <a:pt x="579" y="363"/>
                    <a:pt x="579" y="363"/>
                    <a:pt x="579" y="363"/>
                  </a:cubicBezTo>
                  <a:cubicBezTo>
                    <a:pt x="461" y="166"/>
                    <a:pt x="310" y="0"/>
                    <a:pt x="179" y="0"/>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5"/>
            <p:cNvSpPr/>
            <p:nvPr/>
          </p:nvSpPr>
          <p:spPr>
            <a:xfrm rot="5400000" flipH="1">
              <a:off x="4268246" y="1205150"/>
              <a:ext cx="45900" cy="36308"/>
            </a:xfrm>
            <a:custGeom>
              <a:avLst/>
              <a:gdLst/>
              <a:ahLst/>
              <a:cxnLst/>
              <a:rect l="l" t="t" r="r" b="b"/>
              <a:pathLst>
                <a:path w="1158" h="916" extrusionOk="0">
                  <a:moveTo>
                    <a:pt x="179" y="0"/>
                  </a:moveTo>
                  <a:cubicBezTo>
                    <a:pt x="150" y="0"/>
                    <a:pt x="123" y="8"/>
                    <a:pt x="97" y="26"/>
                  </a:cubicBezTo>
                  <a:cubicBezTo>
                    <a:pt x="0" y="74"/>
                    <a:pt x="48" y="315"/>
                    <a:pt x="193" y="556"/>
                  </a:cubicBezTo>
                  <a:cubicBezTo>
                    <a:pt x="289" y="749"/>
                    <a:pt x="434" y="846"/>
                    <a:pt x="531" y="894"/>
                  </a:cubicBezTo>
                  <a:cubicBezTo>
                    <a:pt x="547" y="910"/>
                    <a:pt x="557" y="915"/>
                    <a:pt x="565" y="915"/>
                  </a:cubicBezTo>
                  <a:cubicBezTo>
                    <a:pt x="579" y="915"/>
                    <a:pt x="579" y="894"/>
                    <a:pt x="579" y="894"/>
                  </a:cubicBezTo>
                  <a:lnTo>
                    <a:pt x="627" y="894"/>
                  </a:lnTo>
                  <a:cubicBezTo>
                    <a:pt x="772" y="846"/>
                    <a:pt x="868" y="749"/>
                    <a:pt x="965" y="556"/>
                  </a:cubicBezTo>
                  <a:cubicBezTo>
                    <a:pt x="1109" y="315"/>
                    <a:pt x="1158" y="74"/>
                    <a:pt x="1061" y="26"/>
                  </a:cubicBezTo>
                  <a:cubicBezTo>
                    <a:pt x="1044" y="8"/>
                    <a:pt x="1023" y="0"/>
                    <a:pt x="1000" y="0"/>
                  </a:cubicBezTo>
                  <a:cubicBezTo>
                    <a:pt x="897" y="0"/>
                    <a:pt x="746" y="166"/>
                    <a:pt x="627" y="363"/>
                  </a:cubicBezTo>
                  <a:cubicBezTo>
                    <a:pt x="627" y="363"/>
                    <a:pt x="627" y="363"/>
                    <a:pt x="579" y="412"/>
                  </a:cubicBezTo>
                  <a:cubicBezTo>
                    <a:pt x="579" y="363"/>
                    <a:pt x="579" y="363"/>
                    <a:pt x="579" y="363"/>
                  </a:cubicBezTo>
                  <a:cubicBezTo>
                    <a:pt x="460" y="166"/>
                    <a:pt x="309" y="0"/>
                    <a:pt x="179" y="0"/>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5"/>
            <p:cNvSpPr/>
            <p:nvPr/>
          </p:nvSpPr>
          <p:spPr>
            <a:xfrm rot="5400000" flipH="1">
              <a:off x="4387814" y="1157169"/>
              <a:ext cx="45940" cy="36704"/>
            </a:xfrm>
            <a:custGeom>
              <a:avLst/>
              <a:gdLst/>
              <a:ahLst/>
              <a:cxnLst/>
              <a:rect l="l" t="t" r="r" b="b"/>
              <a:pathLst>
                <a:path w="1159" h="926" extrusionOk="0">
                  <a:moveTo>
                    <a:pt x="156" y="0"/>
                  </a:moveTo>
                  <a:cubicBezTo>
                    <a:pt x="135" y="0"/>
                    <a:pt x="116" y="3"/>
                    <a:pt x="97" y="9"/>
                  </a:cubicBezTo>
                  <a:cubicBezTo>
                    <a:pt x="1" y="58"/>
                    <a:pt x="49" y="299"/>
                    <a:pt x="194" y="588"/>
                  </a:cubicBezTo>
                  <a:cubicBezTo>
                    <a:pt x="290" y="733"/>
                    <a:pt x="435" y="878"/>
                    <a:pt x="531" y="926"/>
                  </a:cubicBezTo>
                  <a:lnTo>
                    <a:pt x="628" y="926"/>
                  </a:lnTo>
                  <a:cubicBezTo>
                    <a:pt x="772" y="878"/>
                    <a:pt x="869" y="733"/>
                    <a:pt x="965" y="588"/>
                  </a:cubicBezTo>
                  <a:cubicBezTo>
                    <a:pt x="1110" y="347"/>
                    <a:pt x="1158" y="58"/>
                    <a:pt x="1062" y="9"/>
                  </a:cubicBezTo>
                  <a:cubicBezTo>
                    <a:pt x="1049" y="3"/>
                    <a:pt x="1035" y="0"/>
                    <a:pt x="1020" y="0"/>
                  </a:cubicBezTo>
                  <a:cubicBezTo>
                    <a:pt x="916" y="0"/>
                    <a:pt x="754" y="137"/>
                    <a:pt x="628" y="347"/>
                  </a:cubicBezTo>
                  <a:cubicBezTo>
                    <a:pt x="628" y="395"/>
                    <a:pt x="628" y="395"/>
                    <a:pt x="580" y="395"/>
                  </a:cubicBezTo>
                  <a:cubicBezTo>
                    <a:pt x="580" y="395"/>
                    <a:pt x="580" y="347"/>
                    <a:pt x="580" y="347"/>
                  </a:cubicBezTo>
                  <a:cubicBezTo>
                    <a:pt x="454" y="137"/>
                    <a:pt x="291" y="0"/>
                    <a:pt x="156" y="0"/>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5"/>
            <p:cNvSpPr/>
            <p:nvPr/>
          </p:nvSpPr>
          <p:spPr>
            <a:xfrm rot="5400000" flipH="1">
              <a:off x="4029310" y="1109584"/>
              <a:ext cx="45900" cy="36308"/>
            </a:xfrm>
            <a:custGeom>
              <a:avLst/>
              <a:gdLst/>
              <a:ahLst/>
              <a:cxnLst/>
              <a:rect l="l" t="t" r="r" b="b"/>
              <a:pathLst>
                <a:path w="1158" h="916" extrusionOk="0">
                  <a:moveTo>
                    <a:pt x="179" y="1"/>
                  </a:moveTo>
                  <a:cubicBezTo>
                    <a:pt x="151" y="1"/>
                    <a:pt x="123" y="9"/>
                    <a:pt x="97" y="26"/>
                  </a:cubicBezTo>
                  <a:cubicBezTo>
                    <a:pt x="0" y="74"/>
                    <a:pt x="49" y="316"/>
                    <a:pt x="193" y="557"/>
                  </a:cubicBezTo>
                  <a:cubicBezTo>
                    <a:pt x="290" y="750"/>
                    <a:pt x="435" y="846"/>
                    <a:pt x="531" y="894"/>
                  </a:cubicBezTo>
                  <a:cubicBezTo>
                    <a:pt x="547" y="910"/>
                    <a:pt x="558" y="916"/>
                    <a:pt x="565" y="916"/>
                  </a:cubicBezTo>
                  <a:cubicBezTo>
                    <a:pt x="579" y="916"/>
                    <a:pt x="579" y="894"/>
                    <a:pt x="579" y="894"/>
                  </a:cubicBezTo>
                  <a:lnTo>
                    <a:pt x="627" y="894"/>
                  </a:lnTo>
                  <a:cubicBezTo>
                    <a:pt x="772" y="846"/>
                    <a:pt x="869" y="750"/>
                    <a:pt x="965" y="557"/>
                  </a:cubicBezTo>
                  <a:cubicBezTo>
                    <a:pt x="1110" y="316"/>
                    <a:pt x="1158" y="74"/>
                    <a:pt x="1062" y="26"/>
                  </a:cubicBezTo>
                  <a:cubicBezTo>
                    <a:pt x="1044" y="9"/>
                    <a:pt x="1024" y="1"/>
                    <a:pt x="1001" y="1"/>
                  </a:cubicBezTo>
                  <a:cubicBezTo>
                    <a:pt x="897" y="1"/>
                    <a:pt x="746" y="166"/>
                    <a:pt x="627" y="364"/>
                  </a:cubicBezTo>
                  <a:cubicBezTo>
                    <a:pt x="627" y="364"/>
                    <a:pt x="627" y="364"/>
                    <a:pt x="579" y="412"/>
                  </a:cubicBezTo>
                  <a:cubicBezTo>
                    <a:pt x="579" y="364"/>
                    <a:pt x="579" y="364"/>
                    <a:pt x="579" y="364"/>
                  </a:cubicBezTo>
                  <a:cubicBezTo>
                    <a:pt x="461" y="166"/>
                    <a:pt x="310" y="1"/>
                    <a:pt x="179" y="1"/>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5"/>
            <p:cNvSpPr/>
            <p:nvPr/>
          </p:nvSpPr>
          <p:spPr>
            <a:xfrm rot="5400000" flipH="1">
              <a:off x="4148857" y="1157149"/>
              <a:ext cx="45940" cy="36744"/>
            </a:xfrm>
            <a:custGeom>
              <a:avLst/>
              <a:gdLst/>
              <a:ahLst/>
              <a:cxnLst/>
              <a:rect l="l" t="t" r="r" b="b"/>
              <a:pathLst>
                <a:path w="1159" h="927" extrusionOk="0">
                  <a:moveTo>
                    <a:pt x="156" y="1"/>
                  </a:moveTo>
                  <a:cubicBezTo>
                    <a:pt x="135" y="1"/>
                    <a:pt x="116" y="4"/>
                    <a:pt x="97" y="10"/>
                  </a:cubicBezTo>
                  <a:cubicBezTo>
                    <a:pt x="1" y="58"/>
                    <a:pt x="49" y="299"/>
                    <a:pt x="194" y="589"/>
                  </a:cubicBezTo>
                  <a:cubicBezTo>
                    <a:pt x="290" y="733"/>
                    <a:pt x="435" y="878"/>
                    <a:pt x="531" y="926"/>
                  </a:cubicBezTo>
                  <a:lnTo>
                    <a:pt x="628" y="926"/>
                  </a:lnTo>
                  <a:cubicBezTo>
                    <a:pt x="772" y="878"/>
                    <a:pt x="869" y="733"/>
                    <a:pt x="965" y="589"/>
                  </a:cubicBezTo>
                  <a:cubicBezTo>
                    <a:pt x="1110" y="347"/>
                    <a:pt x="1158" y="58"/>
                    <a:pt x="1062" y="10"/>
                  </a:cubicBezTo>
                  <a:cubicBezTo>
                    <a:pt x="1049" y="4"/>
                    <a:pt x="1035" y="1"/>
                    <a:pt x="1020" y="1"/>
                  </a:cubicBezTo>
                  <a:cubicBezTo>
                    <a:pt x="916" y="1"/>
                    <a:pt x="754" y="137"/>
                    <a:pt x="628" y="347"/>
                  </a:cubicBezTo>
                  <a:cubicBezTo>
                    <a:pt x="628" y="396"/>
                    <a:pt x="628" y="396"/>
                    <a:pt x="580" y="396"/>
                  </a:cubicBezTo>
                  <a:cubicBezTo>
                    <a:pt x="580" y="396"/>
                    <a:pt x="580" y="347"/>
                    <a:pt x="580" y="347"/>
                  </a:cubicBezTo>
                  <a:cubicBezTo>
                    <a:pt x="454" y="137"/>
                    <a:pt x="291" y="1"/>
                    <a:pt x="156" y="1"/>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5"/>
            <p:cNvSpPr/>
            <p:nvPr/>
          </p:nvSpPr>
          <p:spPr>
            <a:xfrm rot="5400000" flipH="1">
              <a:off x="4148877" y="1252736"/>
              <a:ext cx="45900" cy="36744"/>
            </a:xfrm>
            <a:custGeom>
              <a:avLst/>
              <a:gdLst/>
              <a:ahLst/>
              <a:cxnLst/>
              <a:rect l="l" t="t" r="r" b="b"/>
              <a:pathLst>
                <a:path w="1158" h="927" extrusionOk="0">
                  <a:moveTo>
                    <a:pt x="155" y="1"/>
                  </a:moveTo>
                  <a:cubicBezTo>
                    <a:pt x="135" y="1"/>
                    <a:pt x="116" y="4"/>
                    <a:pt x="97" y="10"/>
                  </a:cubicBezTo>
                  <a:cubicBezTo>
                    <a:pt x="0" y="58"/>
                    <a:pt x="49" y="299"/>
                    <a:pt x="193" y="589"/>
                  </a:cubicBezTo>
                  <a:cubicBezTo>
                    <a:pt x="290" y="733"/>
                    <a:pt x="434" y="878"/>
                    <a:pt x="531" y="926"/>
                  </a:cubicBezTo>
                  <a:lnTo>
                    <a:pt x="627" y="926"/>
                  </a:lnTo>
                  <a:cubicBezTo>
                    <a:pt x="772" y="878"/>
                    <a:pt x="869" y="733"/>
                    <a:pt x="965" y="589"/>
                  </a:cubicBezTo>
                  <a:cubicBezTo>
                    <a:pt x="1110" y="347"/>
                    <a:pt x="1158" y="58"/>
                    <a:pt x="1061" y="10"/>
                  </a:cubicBezTo>
                  <a:cubicBezTo>
                    <a:pt x="1049" y="4"/>
                    <a:pt x="1035" y="1"/>
                    <a:pt x="1020" y="1"/>
                  </a:cubicBezTo>
                  <a:cubicBezTo>
                    <a:pt x="916" y="1"/>
                    <a:pt x="753" y="137"/>
                    <a:pt x="627" y="347"/>
                  </a:cubicBezTo>
                  <a:cubicBezTo>
                    <a:pt x="627" y="396"/>
                    <a:pt x="627" y="396"/>
                    <a:pt x="579" y="396"/>
                  </a:cubicBezTo>
                  <a:cubicBezTo>
                    <a:pt x="579" y="396"/>
                    <a:pt x="579" y="347"/>
                    <a:pt x="579" y="347"/>
                  </a:cubicBezTo>
                  <a:cubicBezTo>
                    <a:pt x="453" y="137"/>
                    <a:pt x="291" y="1"/>
                    <a:pt x="155" y="1"/>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5"/>
            <p:cNvSpPr/>
            <p:nvPr/>
          </p:nvSpPr>
          <p:spPr>
            <a:xfrm rot="5400000" flipH="1">
              <a:off x="4626790" y="1348302"/>
              <a:ext cx="45900" cy="36744"/>
            </a:xfrm>
            <a:custGeom>
              <a:avLst/>
              <a:gdLst/>
              <a:ahLst/>
              <a:cxnLst/>
              <a:rect l="l" t="t" r="r" b="b"/>
              <a:pathLst>
                <a:path w="1158" h="927" extrusionOk="0">
                  <a:moveTo>
                    <a:pt x="187" y="1"/>
                  </a:moveTo>
                  <a:cubicBezTo>
                    <a:pt x="171" y="1"/>
                    <a:pt x="157" y="4"/>
                    <a:pt x="145" y="10"/>
                  </a:cubicBezTo>
                  <a:cubicBezTo>
                    <a:pt x="0" y="58"/>
                    <a:pt x="48" y="299"/>
                    <a:pt x="193" y="589"/>
                  </a:cubicBezTo>
                  <a:cubicBezTo>
                    <a:pt x="289" y="733"/>
                    <a:pt x="434" y="878"/>
                    <a:pt x="531" y="926"/>
                  </a:cubicBezTo>
                  <a:lnTo>
                    <a:pt x="627" y="926"/>
                  </a:lnTo>
                  <a:cubicBezTo>
                    <a:pt x="772" y="878"/>
                    <a:pt x="868" y="733"/>
                    <a:pt x="965" y="589"/>
                  </a:cubicBezTo>
                  <a:cubicBezTo>
                    <a:pt x="1109" y="348"/>
                    <a:pt x="1158" y="58"/>
                    <a:pt x="1061" y="10"/>
                  </a:cubicBezTo>
                  <a:cubicBezTo>
                    <a:pt x="1049" y="4"/>
                    <a:pt x="1035" y="1"/>
                    <a:pt x="1019" y="1"/>
                  </a:cubicBezTo>
                  <a:cubicBezTo>
                    <a:pt x="916" y="1"/>
                    <a:pt x="753" y="138"/>
                    <a:pt x="627" y="348"/>
                  </a:cubicBezTo>
                  <a:cubicBezTo>
                    <a:pt x="627" y="396"/>
                    <a:pt x="627" y="396"/>
                    <a:pt x="579" y="396"/>
                  </a:cubicBezTo>
                  <a:cubicBezTo>
                    <a:pt x="579" y="396"/>
                    <a:pt x="579" y="348"/>
                    <a:pt x="579" y="348"/>
                  </a:cubicBezTo>
                  <a:cubicBezTo>
                    <a:pt x="453" y="138"/>
                    <a:pt x="290" y="1"/>
                    <a:pt x="187" y="1"/>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5"/>
            <p:cNvSpPr/>
            <p:nvPr/>
          </p:nvSpPr>
          <p:spPr>
            <a:xfrm rot="5400000" flipH="1">
              <a:off x="4865747" y="1348322"/>
              <a:ext cx="45900" cy="36704"/>
            </a:xfrm>
            <a:custGeom>
              <a:avLst/>
              <a:gdLst/>
              <a:ahLst/>
              <a:cxnLst/>
              <a:rect l="l" t="t" r="r" b="b"/>
              <a:pathLst>
                <a:path w="1158" h="926" extrusionOk="0">
                  <a:moveTo>
                    <a:pt x="187" y="0"/>
                  </a:moveTo>
                  <a:cubicBezTo>
                    <a:pt x="171" y="0"/>
                    <a:pt x="157" y="3"/>
                    <a:pt x="145" y="9"/>
                  </a:cubicBezTo>
                  <a:cubicBezTo>
                    <a:pt x="0" y="58"/>
                    <a:pt x="48" y="299"/>
                    <a:pt x="193" y="588"/>
                  </a:cubicBezTo>
                  <a:cubicBezTo>
                    <a:pt x="289" y="733"/>
                    <a:pt x="434" y="878"/>
                    <a:pt x="531" y="926"/>
                  </a:cubicBezTo>
                  <a:lnTo>
                    <a:pt x="627" y="926"/>
                  </a:lnTo>
                  <a:cubicBezTo>
                    <a:pt x="772" y="878"/>
                    <a:pt x="868" y="733"/>
                    <a:pt x="965" y="588"/>
                  </a:cubicBezTo>
                  <a:cubicBezTo>
                    <a:pt x="1109" y="347"/>
                    <a:pt x="1158" y="58"/>
                    <a:pt x="1061" y="9"/>
                  </a:cubicBezTo>
                  <a:cubicBezTo>
                    <a:pt x="1049" y="3"/>
                    <a:pt x="1035" y="0"/>
                    <a:pt x="1019" y="0"/>
                  </a:cubicBezTo>
                  <a:cubicBezTo>
                    <a:pt x="916" y="0"/>
                    <a:pt x="753" y="137"/>
                    <a:pt x="627" y="347"/>
                  </a:cubicBezTo>
                  <a:cubicBezTo>
                    <a:pt x="627" y="395"/>
                    <a:pt x="627" y="395"/>
                    <a:pt x="579" y="395"/>
                  </a:cubicBezTo>
                  <a:cubicBezTo>
                    <a:pt x="579" y="395"/>
                    <a:pt x="579" y="347"/>
                    <a:pt x="579" y="347"/>
                  </a:cubicBezTo>
                  <a:cubicBezTo>
                    <a:pt x="453" y="137"/>
                    <a:pt x="290" y="0"/>
                    <a:pt x="187" y="0"/>
                  </a:cubicBezTo>
                  <a:close/>
                </a:path>
              </a:pathLst>
            </a:custGeom>
            <a:solidFill>
              <a:srgbClr val="B071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5"/>
            <p:cNvSpPr/>
            <p:nvPr/>
          </p:nvSpPr>
          <p:spPr>
            <a:xfrm rot="5400000" flipH="1">
              <a:off x="4507203" y="1300737"/>
              <a:ext cx="45940" cy="36308"/>
            </a:xfrm>
            <a:custGeom>
              <a:avLst/>
              <a:gdLst/>
              <a:ahLst/>
              <a:cxnLst/>
              <a:rect l="l" t="t" r="r" b="b"/>
              <a:pathLst>
                <a:path w="1159" h="916" extrusionOk="0">
                  <a:moveTo>
                    <a:pt x="180" y="1"/>
                  </a:moveTo>
                  <a:cubicBezTo>
                    <a:pt x="151" y="1"/>
                    <a:pt x="123" y="9"/>
                    <a:pt x="97" y="26"/>
                  </a:cubicBezTo>
                  <a:cubicBezTo>
                    <a:pt x="1" y="75"/>
                    <a:pt x="49" y="316"/>
                    <a:pt x="194" y="557"/>
                  </a:cubicBezTo>
                  <a:cubicBezTo>
                    <a:pt x="290" y="750"/>
                    <a:pt x="435" y="846"/>
                    <a:pt x="531" y="894"/>
                  </a:cubicBezTo>
                  <a:cubicBezTo>
                    <a:pt x="547" y="910"/>
                    <a:pt x="558" y="916"/>
                    <a:pt x="565" y="916"/>
                  </a:cubicBezTo>
                  <a:cubicBezTo>
                    <a:pt x="579" y="916"/>
                    <a:pt x="579" y="894"/>
                    <a:pt x="579" y="894"/>
                  </a:cubicBezTo>
                  <a:lnTo>
                    <a:pt x="628" y="894"/>
                  </a:lnTo>
                  <a:cubicBezTo>
                    <a:pt x="772" y="846"/>
                    <a:pt x="869" y="750"/>
                    <a:pt x="965" y="557"/>
                  </a:cubicBezTo>
                  <a:cubicBezTo>
                    <a:pt x="1110" y="316"/>
                    <a:pt x="1158" y="75"/>
                    <a:pt x="1062" y="26"/>
                  </a:cubicBezTo>
                  <a:cubicBezTo>
                    <a:pt x="1044" y="9"/>
                    <a:pt x="1024" y="1"/>
                    <a:pt x="1001" y="1"/>
                  </a:cubicBezTo>
                  <a:cubicBezTo>
                    <a:pt x="897" y="1"/>
                    <a:pt x="746" y="166"/>
                    <a:pt x="628" y="364"/>
                  </a:cubicBezTo>
                  <a:cubicBezTo>
                    <a:pt x="628" y="364"/>
                    <a:pt x="628" y="364"/>
                    <a:pt x="579" y="412"/>
                  </a:cubicBezTo>
                  <a:cubicBezTo>
                    <a:pt x="579" y="364"/>
                    <a:pt x="579" y="364"/>
                    <a:pt x="579" y="364"/>
                  </a:cubicBezTo>
                  <a:cubicBezTo>
                    <a:pt x="461" y="166"/>
                    <a:pt x="310" y="1"/>
                    <a:pt x="180" y="1"/>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5"/>
            <p:cNvSpPr/>
            <p:nvPr/>
          </p:nvSpPr>
          <p:spPr>
            <a:xfrm rot="5400000" flipH="1">
              <a:off x="4626790" y="1348302"/>
              <a:ext cx="45900" cy="36744"/>
            </a:xfrm>
            <a:custGeom>
              <a:avLst/>
              <a:gdLst/>
              <a:ahLst/>
              <a:cxnLst/>
              <a:rect l="l" t="t" r="r" b="b"/>
              <a:pathLst>
                <a:path w="1158" h="927" extrusionOk="0">
                  <a:moveTo>
                    <a:pt x="187" y="1"/>
                  </a:moveTo>
                  <a:cubicBezTo>
                    <a:pt x="171" y="1"/>
                    <a:pt x="157" y="4"/>
                    <a:pt x="145" y="10"/>
                  </a:cubicBezTo>
                  <a:cubicBezTo>
                    <a:pt x="0" y="58"/>
                    <a:pt x="48" y="299"/>
                    <a:pt x="193" y="589"/>
                  </a:cubicBezTo>
                  <a:cubicBezTo>
                    <a:pt x="289" y="733"/>
                    <a:pt x="434" y="878"/>
                    <a:pt x="531" y="926"/>
                  </a:cubicBezTo>
                  <a:lnTo>
                    <a:pt x="627" y="926"/>
                  </a:lnTo>
                  <a:cubicBezTo>
                    <a:pt x="772" y="878"/>
                    <a:pt x="868" y="733"/>
                    <a:pt x="965" y="589"/>
                  </a:cubicBezTo>
                  <a:cubicBezTo>
                    <a:pt x="1109" y="348"/>
                    <a:pt x="1158" y="58"/>
                    <a:pt x="1061" y="10"/>
                  </a:cubicBezTo>
                  <a:cubicBezTo>
                    <a:pt x="1049" y="4"/>
                    <a:pt x="1035" y="1"/>
                    <a:pt x="1019" y="1"/>
                  </a:cubicBezTo>
                  <a:cubicBezTo>
                    <a:pt x="916" y="1"/>
                    <a:pt x="753" y="138"/>
                    <a:pt x="627" y="348"/>
                  </a:cubicBezTo>
                  <a:cubicBezTo>
                    <a:pt x="627" y="396"/>
                    <a:pt x="627" y="396"/>
                    <a:pt x="579" y="396"/>
                  </a:cubicBezTo>
                  <a:cubicBezTo>
                    <a:pt x="579" y="396"/>
                    <a:pt x="579" y="348"/>
                    <a:pt x="579" y="348"/>
                  </a:cubicBezTo>
                  <a:cubicBezTo>
                    <a:pt x="453" y="138"/>
                    <a:pt x="290" y="1"/>
                    <a:pt x="187" y="1"/>
                  </a:cubicBezTo>
                  <a:close/>
                </a:path>
              </a:pathLst>
            </a:custGeom>
            <a:solidFill>
              <a:srgbClr val="D9A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5"/>
            <p:cNvSpPr/>
            <p:nvPr/>
          </p:nvSpPr>
          <p:spPr>
            <a:xfrm rot="5400000" flipH="1">
              <a:off x="4787864" y="777583"/>
              <a:ext cx="667178" cy="790134"/>
            </a:xfrm>
            <a:custGeom>
              <a:avLst/>
              <a:gdLst/>
              <a:ahLst/>
              <a:cxnLst/>
              <a:rect l="l" t="t" r="r" b="b"/>
              <a:pathLst>
                <a:path w="16832" h="19934" extrusionOk="0">
                  <a:moveTo>
                    <a:pt x="16398" y="1"/>
                  </a:moveTo>
                  <a:cubicBezTo>
                    <a:pt x="15240" y="531"/>
                    <a:pt x="14083" y="1206"/>
                    <a:pt x="12925" y="1978"/>
                  </a:cubicBezTo>
                  <a:cubicBezTo>
                    <a:pt x="5739" y="6656"/>
                    <a:pt x="1977" y="13360"/>
                    <a:pt x="0" y="17893"/>
                  </a:cubicBezTo>
                  <a:cubicBezTo>
                    <a:pt x="2026" y="18520"/>
                    <a:pt x="4389" y="19099"/>
                    <a:pt x="7138" y="19485"/>
                  </a:cubicBezTo>
                  <a:cubicBezTo>
                    <a:pt x="9510" y="19835"/>
                    <a:pt x="11662" y="19934"/>
                    <a:pt x="13570" y="19934"/>
                  </a:cubicBezTo>
                  <a:cubicBezTo>
                    <a:pt x="14029" y="19934"/>
                    <a:pt x="14473" y="19928"/>
                    <a:pt x="14902" y="19919"/>
                  </a:cubicBezTo>
                  <a:cubicBezTo>
                    <a:pt x="15529" y="16881"/>
                    <a:pt x="16205" y="13842"/>
                    <a:pt x="16832" y="10804"/>
                  </a:cubicBezTo>
                  <a:cubicBezTo>
                    <a:pt x="16687" y="7187"/>
                    <a:pt x="16542" y="3570"/>
                    <a:pt x="16398" y="1"/>
                  </a:cubicBezTo>
                  <a:close/>
                </a:path>
              </a:pathLst>
            </a:custGeom>
            <a:solidFill>
              <a:srgbClr val="383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5"/>
            <p:cNvSpPr/>
            <p:nvPr/>
          </p:nvSpPr>
          <p:spPr>
            <a:xfrm rot="5400000" flipH="1">
              <a:off x="4940108" y="761643"/>
              <a:ext cx="126206" cy="89898"/>
            </a:xfrm>
            <a:custGeom>
              <a:avLst/>
              <a:gdLst/>
              <a:ahLst/>
              <a:cxnLst/>
              <a:rect l="l" t="t" r="r" b="b"/>
              <a:pathLst>
                <a:path w="3184" h="2268" extrusionOk="0">
                  <a:moveTo>
                    <a:pt x="3136" y="1"/>
                  </a:moveTo>
                  <a:cubicBezTo>
                    <a:pt x="2123" y="338"/>
                    <a:pt x="1062" y="676"/>
                    <a:pt x="49" y="1062"/>
                  </a:cubicBezTo>
                  <a:lnTo>
                    <a:pt x="1" y="1062"/>
                  </a:lnTo>
                  <a:cubicBezTo>
                    <a:pt x="194" y="1496"/>
                    <a:pt x="387" y="1881"/>
                    <a:pt x="628" y="2267"/>
                  </a:cubicBezTo>
                  <a:cubicBezTo>
                    <a:pt x="1448" y="1544"/>
                    <a:pt x="2316" y="772"/>
                    <a:pt x="3184" y="1"/>
                  </a:cubicBezTo>
                  <a:close/>
                </a:path>
              </a:pathLst>
            </a:custGeom>
            <a:solidFill>
              <a:srgbClr val="38388E">
                <a:alpha val="21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5"/>
            <p:cNvSpPr/>
            <p:nvPr/>
          </p:nvSpPr>
          <p:spPr>
            <a:xfrm rot="5400000" flipH="1">
              <a:off x="5057675" y="607732"/>
              <a:ext cx="252372" cy="451194"/>
            </a:xfrm>
            <a:custGeom>
              <a:avLst/>
              <a:gdLst/>
              <a:ahLst/>
              <a:cxnLst/>
              <a:rect l="l" t="t" r="r" b="b"/>
              <a:pathLst>
                <a:path w="6367" h="11383" extrusionOk="0">
                  <a:moveTo>
                    <a:pt x="2267" y="1"/>
                  </a:moveTo>
                  <a:cubicBezTo>
                    <a:pt x="1544" y="2074"/>
                    <a:pt x="772" y="4148"/>
                    <a:pt x="0" y="6222"/>
                  </a:cubicBezTo>
                  <a:cubicBezTo>
                    <a:pt x="627" y="7958"/>
                    <a:pt x="1254" y="9694"/>
                    <a:pt x="1881" y="11382"/>
                  </a:cubicBezTo>
                  <a:cubicBezTo>
                    <a:pt x="3376" y="10466"/>
                    <a:pt x="4871" y="9501"/>
                    <a:pt x="6366" y="8537"/>
                  </a:cubicBezTo>
                  <a:cubicBezTo>
                    <a:pt x="5836" y="6897"/>
                    <a:pt x="5305" y="5306"/>
                    <a:pt x="4823" y="3666"/>
                  </a:cubicBezTo>
                  <a:cubicBezTo>
                    <a:pt x="4823" y="3569"/>
                    <a:pt x="5112" y="1688"/>
                    <a:pt x="3810" y="627"/>
                  </a:cubicBezTo>
                  <a:cubicBezTo>
                    <a:pt x="3232" y="145"/>
                    <a:pt x="2605" y="49"/>
                    <a:pt x="2267" y="1"/>
                  </a:cubicBezTo>
                  <a:close/>
                </a:path>
              </a:pathLst>
            </a:custGeom>
            <a:solidFill>
              <a:srgbClr val="383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5"/>
            <p:cNvSpPr/>
            <p:nvPr/>
          </p:nvSpPr>
          <p:spPr>
            <a:xfrm rot="5400000" flipH="1">
              <a:off x="4521454" y="1142049"/>
              <a:ext cx="458844" cy="55493"/>
            </a:xfrm>
            <a:custGeom>
              <a:avLst/>
              <a:gdLst/>
              <a:ahLst/>
              <a:cxnLst/>
              <a:rect l="l" t="t" r="r" b="b"/>
              <a:pathLst>
                <a:path w="11576" h="1400" extrusionOk="0">
                  <a:moveTo>
                    <a:pt x="97" y="1"/>
                  </a:moveTo>
                  <a:cubicBezTo>
                    <a:pt x="49" y="1"/>
                    <a:pt x="1" y="1"/>
                    <a:pt x="1" y="49"/>
                  </a:cubicBezTo>
                  <a:cubicBezTo>
                    <a:pt x="1" y="97"/>
                    <a:pt x="1" y="97"/>
                    <a:pt x="49" y="145"/>
                  </a:cubicBezTo>
                  <a:cubicBezTo>
                    <a:pt x="1303" y="483"/>
                    <a:pt x="2605" y="772"/>
                    <a:pt x="3907" y="965"/>
                  </a:cubicBezTo>
                  <a:cubicBezTo>
                    <a:pt x="5595" y="1255"/>
                    <a:pt x="7283" y="1399"/>
                    <a:pt x="9019" y="1399"/>
                  </a:cubicBezTo>
                  <a:cubicBezTo>
                    <a:pt x="9839" y="1399"/>
                    <a:pt x="10659" y="1351"/>
                    <a:pt x="11479" y="1303"/>
                  </a:cubicBezTo>
                  <a:cubicBezTo>
                    <a:pt x="11527" y="1303"/>
                    <a:pt x="11576" y="1255"/>
                    <a:pt x="11576" y="1206"/>
                  </a:cubicBezTo>
                  <a:cubicBezTo>
                    <a:pt x="11576" y="1158"/>
                    <a:pt x="11527" y="1158"/>
                    <a:pt x="11479" y="1158"/>
                  </a:cubicBezTo>
                  <a:cubicBezTo>
                    <a:pt x="10731" y="1216"/>
                    <a:pt x="9978" y="1243"/>
                    <a:pt x="9223" y="1243"/>
                  </a:cubicBezTo>
                  <a:cubicBezTo>
                    <a:pt x="7450" y="1243"/>
                    <a:pt x="5667" y="1091"/>
                    <a:pt x="3907" y="821"/>
                  </a:cubicBezTo>
                  <a:cubicBezTo>
                    <a:pt x="2653" y="628"/>
                    <a:pt x="1351" y="338"/>
                    <a:pt x="97" y="1"/>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5"/>
            <p:cNvSpPr/>
            <p:nvPr/>
          </p:nvSpPr>
          <p:spPr>
            <a:xfrm rot="5400000" flipH="1">
              <a:off x="5039500" y="822825"/>
              <a:ext cx="84150" cy="227519"/>
            </a:xfrm>
            <a:custGeom>
              <a:avLst/>
              <a:gdLst/>
              <a:ahLst/>
              <a:cxnLst/>
              <a:rect l="l" t="t" r="r" b="b"/>
              <a:pathLst>
                <a:path w="2123" h="5740" extrusionOk="0">
                  <a:moveTo>
                    <a:pt x="49" y="0"/>
                  </a:moveTo>
                  <a:cubicBezTo>
                    <a:pt x="1" y="0"/>
                    <a:pt x="1" y="48"/>
                    <a:pt x="1" y="96"/>
                  </a:cubicBezTo>
                  <a:lnTo>
                    <a:pt x="1978" y="5691"/>
                  </a:lnTo>
                  <a:cubicBezTo>
                    <a:pt x="1978" y="5739"/>
                    <a:pt x="2027" y="5739"/>
                    <a:pt x="2027" y="5739"/>
                  </a:cubicBezTo>
                  <a:lnTo>
                    <a:pt x="2075" y="5739"/>
                  </a:lnTo>
                  <a:cubicBezTo>
                    <a:pt x="2123" y="5739"/>
                    <a:pt x="2123" y="5691"/>
                    <a:pt x="2123" y="5643"/>
                  </a:cubicBezTo>
                  <a:lnTo>
                    <a:pt x="146" y="48"/>
                  </a:lnTo>
                  <a:cubicBezTo>
                    <a:pt x="146" y="0"/>
                    <a:pt x="97" y="0"/>
                    <a:pt x="49" y="0"/>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5"/>
            <p:cNvSpPr/>
            <p:nvPr/>
          </p:nvSpPr>
          <p:spPr>
            <a:xfrm rot="5400000" flipH="1">
              <a:off x="4334818" y="1038097"/>
              <a:ext cx="42095" cy="33969"/>
            </a:xfrm>
            <a:custGeom>
              <a:avLst/>
              <a:gdLst/>
              <a:ahLst/>
              <a:cxnLst/>
              <a:rect l="l" t="t" r="r" b="b"/>
              <a:pathLst>
                <a:path w="1062" h="857" extrusionOk="0">
                  <a:moveTo>
                    <a:pt x="79" y="0"/>
                  </a:moveTo>
                  <a:cubicBezTo>
                    <a:pt x="61" y="0"/>
                    <a:pt x="49" y="12"/>
                    <a:pt x="49" y="36"/>
                  </a:cubicBezTo>
                  <a:cubicBezTo>
                    <a:pt x="0" y="84"/>
                    <a:pt x="49" y="133"/>
                    <a:pt x="49" y="133"/>
                  </a:cubicBezTo>
                  <a:lnTo>
                    <a:pt x="917" y="856"/>
                  </a:lnTo>
                  <a:lnTo>
                    <a:pt x="965" y="856"/>
                  </a:lnTo>
                  <a:cubicBezTo>
                    <a:pt x="1013" y="856"/>
                    <a:pt x="1013" y="856"/>
                    <a:pt x="1061" y="808"/>
                  </a:cubicBezTo>
                  <a:cubicBezTo>
                    <a:pt x="1061" y="808"/>
                    <a:pt x="1061" y="760"/>
                    <a:pt x="1013" y="711"/>
                  </a:cubicBezTo>
                  <a:lnTo>
                    <a:pt x="145" y="36"/>
                  </a:lnTo>
                  <a:cubicBezTo>
                    <a:pt x="121" y="12"/>
                    <a:pt x="97" y="0"/>
                    <a:pt x="79" y="0"/>
                  </a:cubicBezTo>
                  <a:close/>
                </a:path>
              </a:pathLst>
            </a:custGeom>
            <a:solidFill>
              <a:srgbClr val="38388E">
                <a:alpha val="21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5"/>
            <p:cNvSpPr/>
            <p:nvPr/>
          </p:nvSpPr>
          <p:spPr>
            <a:xfrm rot="5400000" flipH="1">
              <a:off x="4390510" y="1106671"/>
              <a:ext cx="212219" cy="185464"/>
            </a:xfrm>
            <a:custGeom>
              <a:avLst/>
              <a:gdLst/>
              <a:ahLst/>
              <a:cxnLst/>
              <a:rect l="l" t="t" r="r" b="b"/>
              <a:pathLst>
                <a:path w="5354" h="4679" extrusionOk="0">
                  <a:moveTo>
                    <a:pt x="48" y="0"/>
                  </a:moveTo>
                  <a:cubicBezTo>
                    <a:pt x="0" y="48"/>
                    <a:pt x="0" y="97"/>
                    <a:pt x="48" y="145"/>
                  </a:cubicBezTo>
                  <a:lnTo>
                    <a:pt x="5209" y="4678"/>
                  </a:lnTo>
                  <a:lnTo>
                    <a:pt x="5305" y="4678"/>
                  </a:lnTo>
                  <a:cubicBezTo>
                    <a:pt x="5353" y="4630"/>
                    <a:pt x="5353" y="4582"/>
                    <a:pt x="5305" y="4534"/>
                  </a:cubicBezTo>
                  <a:lnTo>
                    <a:pt x="145" y="0"/>
                  </a:lnTo>
                  <a:close/>
                </a:path>
              </a:pathLst>
            </a:custGeom>
            <a:solidFill>
              <a:srgbClr val="38388E">
                <a:alpha val="21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5"/>
            <p:cNvSpPr/>
            <p:nvPr/>
          </p:nvSpPr>
          <p:spPr>
            <a:xfrm rot="5400000" flipH="1">
              <a:off x="4055968" y="856280"/>
              <a:ext cx="351783" cy="248527"/>
            </a:xfrm>
            <a:custGeom>
              <a:avLst/>
              <a:gdLst/>
              <a:ahLst/>
              <a:cxnLst/>
              <a:rect l="l" t="t" r="r" b="b"/>
              <a:pathLst>
                <a:path w="8875" h="6270" extrusionOk="0">
                  <a:moveTo>
                    <a:pt x="8778" y="0"/>
                  </a:moveTo>
                  <a:lnTo>
                    <a:pt x="4824" y="1736"/>
                  </a:lnTo>
                  <a:lnTo>
                    <a:pt x="49" y="6125"/>
                  </a:lnTo>
                  <a:cubicBezTo>
                    <a:pt x="1" y="6173"/>
                    <a:pt x="1" y="6221"/>
                    <a:pt x="49" y="6270"/>
                  </a:cubicBezTo>
                  <a:lnTo>
                    <a:pt x="145" y="6270"/>
                  </a:lnTo>
                  <a:lnTo>
                    <a:pt x="4920" y="1881"/>
                  </a:lnTo>
                  <a:lnTo>
                    <a:pt x="8826" y="145"/>
                  </a:lnTo>
                  <a:cubicBezTo>
                    <a:pt x="8875" y="145"/>
                    <a:pt x="8875" y="97"/>
                    <a:pt x="8875" y="48"/>
                  </a:cubicBezTo>
                  <a:cubicBezTo>
                    <a:pt x="8875" y="0"/>
                    <a:pt x="8826" y="0"/>
                    <a:pt x="8778" y="0"/>
                  </a:cubicBezTo>
                  <a:close/>
                </a:path>
              </a:pathLst>
            </a:custGeom>
            <a:solidFill>
              <a:srgbClr val="38388E">
                <a:alpha val="21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5"/>
            <p:cNvSpPr/>
            <p:nvPr/>
          </p:nvSpPr>
          <p:spPr>
            <a:xfrm rot="5400000" flipH="1">
              <a:off x="4294923" y="955670"/>
              <a:ext cx="21087" cy="28698"/>
            </a:xfrm>
            <a:custGeom>
              <a:avLst/>
              <a:gdLst/>
              <a:ahLst/>
              <a:cxnLst/>
              <a:rect l="l" t="t" r="r" b="b"/>
              <a:pathLst>
                <a:path w="532" h="724" extrusionOk="0">
                  <a:moveTo>
                    <a:pt x="97" y="0"/>
                  </a:moveTo>
                  <a:cubicBezTo>
                    <a:pt x="49" y="49"/>
                    <a:pt x="1" y="97"/>
                    <a:pt x="49" y="97"/>
                  </a:cubicBezTo>
                  <a:lnTo>
                    <a:pt x="387" y="676"/>
                  </a:lnTo>
                  <a:cubicBezTo>
                    <a:pt x="387" y="724"/>
                    <a:pt x="435" y="724"/>
                    <a:pt x="435" y="724"/>
                  </a:cubicBezTo>
                  <a:lnTo>
                    <a:pt x="483" y="724"/>
                  </a:lnTo>
                  <a:cubicBezTo>
                    <a:pt x="531" y="676"/>
                    <a:pt x="531" y="627"/>
                    <a:pt x="531" y="627"/>
                  </a:cubicBezTo>
                  <a:lnTo>
                    <a:pt x="194" y="49"/>
                  </a:lnTo>
                  <a:cubicBezTo>
                    <a:pt x="145" y="0"/>
                    <a:pt x="97" y="0"/>
                    <a:pt x="97" y="0"/>
                  </a:cubicBezTo>
                  <a:close/>
                </a:path>
              </a:pathLst>
            </a:custGeom>
            <a:solidFill>
              <a:srgbClr val="38388E">
                <a:alpha val="21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5"/>
            <p:cNvSpPr/>
            <p:nvPr/>
          </p:nvSpPr>
          <p:spPr>
            <a:xfrm rot="5400000" flipH="1">
              <a:off x="5423193" y="850134"/>
              <a:ext cx="34445" cy="77293"/>
            </a:xfrm>
            <a:custGeom>
              <a:avLst/>
              <a:gdLst/>
              <a:ahLst/>
              <a:cxnLst/>
              <a:rect l="l" t="t" r="r" b="b"/>
              <a:pathLst>
                <a:path w="869" h="1950" extrusionOk="0">
                  <a:moveTo>
                    <a:pt x="60" y="0"/>
                  </a:moveTo>
                  <a:cubicBezTo>
                    <a:pt x="53" y="0"/>
                    <a:pt x="49" y="6"/>
                    <a:pt x="49" y="20"/>
                  </a:cubicBezTo>
                  <a:cubicBezTo>
                    <a:pt x="1" y="20"/>
                    <a:pt x="1" y="69"/>
                    <a:pt x="1" y="117"/>
                  </a:cubicBezTo>
                  <a:lnTo>
                    <a:pt x="724" y="1901"/>
                  </a:lnTo>
                  <a:cubicBezTo>
                    <a:pt x="724" y="1901"/>
                    <a:pt x="772" y="1949"/>
                    <a:pt x="772" y="1949"/>
                  </a:cubicBezTo>
                  <a:lnTo>
                    <a:pt x="772" y="1901"/>
                  </a:lnTo>
                  <a:lnTo>
                    <a:pt x="821" y="1901"/>
                  </a:lnTo>
                  <a:cubicBezTo>
                    <a:pt x="821" y="1901"/>
                    <a:pt x="869" y="1853"/>
                    <a:pt x="821" y="1805"/>
                  </a:cubicBezTo>
                  <a:lnTo>
                    <a:pt x="145" y="69"/>
                  </a:lnTo>
                  <a:cubicBezTo>
                    <a:pt x="111" y="34"/>
                    <a:pt x="77" y="0"/>
                    <a:pt x="60" y="0"/>
                  </a:cubicBezTo>
                  <a:close/>
                </a:path>
              </a:pathLst>
            </a:custGeom>
            <a:solidFill>
              <a:srgbClr val="322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rot="5400000" flipH="1">
              <a:off x="5371188" y="854336"/>
              <a:ext cx="51648" cy="9592"/>
            </a:xfrm>
            <a:custGeom>
              <a:avLst/>
              <a:gdLst/>
              <a:ahLst/>
              <a:cxnLst/>
              <a:rect l="l" t="t" r="r" b="b"/>
              <a:pathLst>
                <a:path w="1303" h="242" extrusionOk="0">
                  <a:moveTo>
                    <a:pt x="48" y="0"/>
                  </a:moveTo>
                  <a:cubicBezTo>
                    <a:pt x="48" y="0"/>
                    <a:pt x="0" y="49"/>
                    <a:pt x="0" y="97"/>
                  </a:cubicBezTo>
                  <a:cubicBezTo>
                    <a:pt x="0" y="145"/>
                    <a:pt x="0" y="193"/>
                    <a:pt x="48" y="193"/>
                  </a:cubicBezTo>
                  <a:lnTo>
                    <a:pt x="1206" y="242"/>
                  </a:lnTo>
                  <a:cubicBezTo>
                    <a:pt x="1254" y="242"/>
                    <a:pt x="1302" y="193"/>
                    <a:pt x="1302" y="145"/>
                  </a:cubicBezTo>
                  <a:cubicBezTo>
                    <a:pt x="1302" y="145"/>
                    <a:pt x="1254" y="97"/>
                    <a:pt x="1206" y="97"/>
                  </a:cubicBezTo>
                  <a:lnTo>
                    <a:pt x="48" y="0"/>
                  </a:lnTo>
                  <a:close/>
                </a:path>
              </a:pathLst>
            </a:custGeom>
            <a:solidFill>
              <a:srgbClr val="322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rot="5400000" flipH="1">
              <a:off x="5363538" y="900236"/>
              <a:ext cx="36348" cy="28698"/>
            </a:xfrm>
            <a:custGeom>
              <a:avLst/>
              <a:gdLst/>
              <a:ahLst/>
              <a:cxnLst/>
              <a:rect l="l" t="t" r="r" b="b"/>
              <a:pathLst>
                <a:path w="917" h="724" extrusionOk="0">
                  <a:moveTo>
                    <a:pt x="772" y="0"/>
                  </a:moveTo>
                  <a:lnTo>
                    <a:pt x="49" y="579"/>
                  </a:lnTo>
                  <a:cubicBezTo>
                    <a:pt x="0" y="579"/>
                    <a:pt x="0" y="627"/>
                    <a:pt x="0" y="675"/>
                  </a:cubicBezTo>
                  <a:cubicBezTo>
                    <a:pt x="49" y="675"/>
                    <a:pt x="97" y="724"/>
                    <a:pt x="97" y="724"/>
                  </a:cubicBezTo>
                  <a:cubicBezTo>
                    <a:pt x="97" y="724"/>
                    <a:pt x="97" y="675"/>
                    <a:pt x="97" y="675"/>
                  </a:cubicBezTo>
                  <a:lnTo>
                    <a:pt x="869" y="145"/>
                  </a:lnTo>
                  <a:cubicBezTo>
                    <a:pt x="917" y="97"/>
                    <a:pt x="917" y="48"/>
                    <a:pt x="917" y="48"/>
                  </a:cubicBezTo>
                  <a:cubicBezTo>
                    <a:pt x="869" y="0"/>
                    <a:pt x="820" y="0"/>
                    <a:pt x="772" y="0"/>
                  </a:cubicBezTo>
                  <a:close/>
                </a:path>
              </a:pathLst>
            </a:custGeom>
            <a:solidFill>
              <a:srgbClr val="322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5"/>
            <p:cNvSpPr/>
            <p:nvPr/>
          </p:nvSpPr>
          <p:spPr>
            <a:xfrm rot="5400000" flipH="1">
              <a:off x="5059576" y="758749"/>
              <a:ext cx="15340" cy="45940"/>
            </a:xfrm>
            <a:custGeom>
              <a:avLst/>
              <a:gdLst/>
              <a:ahLst/>
              <a:cxnLst/>
              <a:rect l="l" t="t" r="r" b="b"/>
              <a:pathLst>
                <a:path w="387" h="1159" extrusionOk="0">
                  <a:moveTo>
                    <a:pt x="49" y="1"/>
                  </a:moveTo>
                  <a:cubicBezTo>
                    <a:pt x="1" y="1"/>
                    <a:pt x="1" y="49"/>
                    <a:pt x="1" y="97"/>
                  </a:cubicBezTo>
                  <a:lnTo>
                    <a:pt x="193" y="1062"/>
                  </a:lnTo>
                  <a:cubicBezTo>
                    <a:pt x="242" y="1110"/>
                    <a:pt x="242" y="1158"/>
                    <a:pt x="290" y="1158"/>
                  </a:cubicBezTo>
                  <a:cubicBezTo>
                    <a:pt x="338" y="1110"/>
                    <a:pt x="386" y="1110"/>
                    <a:pt x="386" y="1062"/>
                  </a:cubicBezTo>
                  <a:lnTo>
                    <a:pt x="145" y="49"/>
                  </a:lnTo>
                  <a:cubicBezTo>
                    <a:pt x="145" y="49"/>
                    <a:pt x="97" y="1"/>
                    <a:pt x="49" y="1"/>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5"/>
            <p:cNvSpPr/>
            <p:nvPr/>
          </p:nvSpPr>
          <p:spPr>
            <a:xfrm rot="5400000" flipH="1">
              <a:off x="4967814" y="823756"/>
              <a:ext cx="89898" cy="55493"/>
            </a:xfrm>
            <a:custGeom>
              <a:avLst/>
              <a:gdLst/>
              <a:ahLst/>
              <a:cxnLst/>
              <a:rect l="l" t="t" r="r" b="b"/>
              <a:pathLst>
                <a:path w="2268" h="1400" extrusionOk="0">
                  <a:moveTo>
                    <a:pt x="2171" y="0"/>
                  </a:moveTo>
                  <a:lnTo>
                    <a:pt x="49" y="1254"/>
                  </a:lnTo>
                  <a:cubicBezTo>
                    <a:pt x="49" y="1303"/>
                    <a:pt x="1" y="1351"/>
                    <a:pt x="49" y="1351"/>
                  </a:cubicBezTo>
                  <a:cubicBezTo>
                    <a:pt x="49" y="1399"/>
                    <a:pt x="97" y="1399"/>
                    <a:pt x="97" y="1399"/>
                  </a:cubicBezTo>
                  <a:lnTo>
                    <a:pt x="145" y="1399"/>
                  </a:lnTo>
                  <a:lnTo>
                    <a:pt x="2219" y="145"/>
                  </a:lnTo>
                  <a:cubicBezTo>
                    <a:pt x="2267" y="145"/>
                    <a:pt x="2267" y="97"/>
                    <a:pt x="2267" y="49"/>
                  </a:cubicBezTo>
                  <a:cubicBezTo>
                    <a:pt x="2219" y="0"/>
                    <a:pt x="2171" y="0"/>
                    <a:pt x="2171" y="0"/>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5"/>
            <p:cNvSpPr/>
            <p:nvPr/>
          </p:nvSpPr>
          <p:spPr>
            <a:xfrm rot="5400000" flipH="1">
              <a:off x="5056722" y="719587"/>
              <a:ext cx="45900" cy="28698"/>
            </a:xfrm>
            <a:custGeom>
              <a:avLst/>
              <a:gdLst/>
              <a:ahLst/>
              <a:cxnLst/>
              <a:rect l="l" t="t" r="r" b="b"/>
              <a:pathLst>
                <a:path w="1158" h="724" extrusionOk="0">
                  <a:moveTo>
                    <a:pt x="1061" y="0"/>
                  </a:moveTo>
                  <a:lnTo>
                    <a:pt x="49" y="579"/>
                  </a:lnTo>
                  <a:cubicBezTo>
                    <a:pt x="0" y="579"/>
                    <a:pt x="0" y="627"/>
                    <a:pt x="0" y="675"/>
                  </a:cubicBezTo>
                  <a:cubicBezTo>
                    <a:pt x="0" y="675"/>
                    <a:pt x="49" y="724"/>
                    <a:pt x="49" y="724"/>
                  </a:cubicBezTo>
                  <a:cubicBezTo>
                    <a:pt x="97" y="724"/>
                    <a:pt x="97" y="675"/>
                    <a:pt x="97" y="675"/>
                  </a:cubicBezTo>
                  <a:lnTo>
                    <a:pt x="1110" y="145"/>
                  </a:lnTo>
                  <a:cubicBezTo>
                    <a:pt x="1158" y="145"/>
                    <a:pt x="1158" y="97"/>
                    <a:pt x="1158" y="48"/>
                  </a:cubicBezTo>
                  <a:cubicBezTo>
                    <a:pt x="1158" y="0"/>
                    <a:pt x="1110" y="0"/>
                    <a:pt x="1061" y="0"/>
                  </a:cubicBezTo>
                  <a:close/>
                </a:path>
              </a:pathLst>
            </a:custGeom>
            <a:solidFill>
              <a:srgbClr val="C5D3FF">
                <a:alpha val="25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5"/>
            <p:cNvSpPr/>
            <p:nvPr/>
          </p:nvSpPr>
          <p:spPr>
            <a:xfrm rot="5400000" flipH="1">
              <a:off x="4322095" y="924654"/>
              <a:ext cx="95606" cy="27627"/>
            </a:xfrm>
            <a:custGeom>
              <a:avLst/>
              <a:gdLst/>
              <a:ahLst/>
              <a:cxnLst/>
              <a:rect l="l" t="t" r="r" b="b"/>
              <a:pathLst>
                <a:path w="2412" h="697" extrusionOk="0">
                  <a:moveTo>
                    <a:pt x="2356" y="1"/>
                  </a:moveTo>
                  <a:cubicBezTo>
                    <a:pt x="2343" y="1"/>
                    <a:pt x="2329" y="7"/>
                    <a:pt x="2315" y="21"/>
                  </a:cubicBezTo>
                  <a:lnTo>
                    <a:pt x="97" y="551"/>
                  </a:lnTo>
                  <a:cubicBezTo>
                    <a:pt x="48" y="551"/>
                    <a:pt x="0" y="600"/>
                    <a:pt x="0" y="648"/>
                  </a:cubicBezTo>
                  <a:cubicBezTo>
                    <a:pt x="48" y="648"/>
                    <a:pt x="48" y="696"/>
                    <a:pt x="97" y="696"/>
                  </a:cubicBezTo>
                  <a:lnTo>
                    <a:pt x="2363" y="166"/>
                  </a:lnTo>
                  <a:cubicBezTo>
                    <a:pt x="2411" y="117"/>
                    <a:pt x="2411" y="69"/>
                    <a:pt x="2411" y="69"/>
                  </a:cubicBezTo>
                  <a:cubicBezTo>
                    <a:pt x="2411" y="35"/>
                    <a:pt x="2387" y="1"/>
                    <a:pt x="2356" y="1"/>
                  </a:cubicBezTo>
                  <a:close/>
                </a:path>
              </a:pathLst>
            </a:custGeom>
            <a:solidFill>
              <a:srgbClr val="38388E">
                <a:alpha val="21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5"/>
            <p:cNvSpPr/>
            <p:nvPr/>
          </p:nvSpPr>
          <p:spPr>
            <a:xfrm rot="5400000" flipH="1">
              <a:off x="4354202" y="737762"/>
              <a:ext cx="152961" cy="80306"/>
            </a:xfrm>
            <a:custGeom>
              <a:avLst/>
              <a:gdLst/>
              <a:ahLst/>
              <a:cxnLst/>
              <a:rect l="l" t="t" r="r" b="b"/>
              <a:pathLst>
                <a:path w="3859" h="2026" extrusionOk="0">
                  <a:moveTo>
                    <a:pt x="3714" y="0"/>
                  </a:moveTo>
                  <a:lnTo>
                    <a:pt x="49" y="1881"/>
                  </a:lnTo>
                  <a:cubicBezTo>
                    <a:pt x="49" y="1930"/>
                    <a:pt x="1" y="1978"/>
                    <a:pt x="49" y="1978"/>
                  </a:cubicBezTo>
                  <a:cubicBezTo>
                    <a:pt x="49" y="2026"/>
                    <a:pt x="97" y="2026"/>
                    <a:pt x="97" y="2026"/>
                  </a:cubicBezTo>
                  <a:lnTo>
                    <a:pt x="145" y="2026"/>
                  </a:lnTo>
                  <a:lnTo>
                    <a:pt x="3811" y="145"/>
                  </a:lnTo>
                  <a:cubicBezTo>
                    <a:pt x="3811" y="97"/>
                    <a:pt x="3859" y="49"/>
                    <a:pt x="3811" y="49"/>
                  </a:cubicBezTo>
                  <a:cubicBezTo>
                    <a:pt x="3811" y="0"/>
                    <a:pt x="3763" y="0"/>
                    <a:pt x="3714" y="0"/>
                  </a:cubicBezTo>
                  <a:close/>
                </a:path>
              </a:pathLst>
            </a:custGeom>
            <a:solidFill>
              <a:srgbClr val="38388E">
                <a:alpha val="21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5"/>
            <p:cNvSpPr/>
            <p:nvPr/>
          </p:nvSpPr>
          <p:spPr>
            <a:xfrm rot="5400000" flipH="1">
              <a:off x="4329725" y="1134952"/>
              <a:ext cx="34445" cy="16132"/>
            </a:xfrm>
            <a:custGeom>
              <a:avLst/>
              <a:gdLst/>
              <a:ahLst/>
              <a:cxnLst/>
              <a:rect l="l" t="t" r="r" b="b"/>
              <a:pathLst>
                <a:path w="869" h="407" extrusionOk="0">
                  <a:moveTo>
                    <a:pt x="86" y="0"/>
                  </a:moveTo>
                  <a:cubicBezTo>
                    <a:pt x="69" y="0"/>
                    <a:pt x="34" y="34"/>
                    <a:pt x="0" y="69"/>
                  </a:cubicBezTo>
                  <a:cubicBezTo>
                    <a:pt x="0" y="69"/>
                    <a:pt x="0" y="117"/>
                    <a:pt x="49" y="165"/>
                  </a:cubicBezTo>
                  <a:lnTo>
                    <a:pt x="772" y="406"/>
                  </a:lnTo>
                  <a:cubicBezTo>
                    <a:pt x="772" y="406"/>
                    <a:pt x="820" y="406"/>
                    <a:pt x="820" y="358"/>
                  </a:cubicBezTo>
                  <a:cubicBezTo>
                    <a:pt x="868" y="358"/>
                    <a:pt x="820" y="310"/>
                    <a:pt x="772" y="261"/>
                  </a:cubicBezTo>
                  <a:lnTo>
                    <a:pt x="97" y="20"/>
                  </a:lnTo>
                  <a:cubicBezTo>
                    <a:pt x="97" y="6"/>
                    <a:pt x="93" y="0"/>
                    <a:pt x="86" y="0"/>
                  </a:cubicBezTo>
                  <a:close/>
                </a:path>
              </a:pathLst>
            </a:custGeom>
            <a:solidFill>
              <a:srgbClr val="38388E">
                <a:alpha val="21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rot="5400000" flipH="1">
              <a:off x="5060909" y="653021"/>
              <a:ext cx="940558" cy="551833"/>
            </a:xfrm>
            <a:custGeom>
              <a:avLst/>
              <a:gdLst/>
              <a:ahLst/>
              <a:cxnLst/>
              <a:rect l="l" t="t" r="r" b="b"/>
              <a:pathLst>
                <a:path w="23729" h="13922" extrusionOk="0">
                  <a:moveTo>
                    <a:pt x="14896" y="1"/>
                  </a:moveTo>
                  <a:cubicBezTo>
                    <a:pt x="14808" y="1"/>
                    <a:pt x="14716" y="15"/>
                    <a:pt x="14614" y="49"/>
                  </a:cubicBezTo>
                  <a:cubicBezTo>
                    <a:pt x="13767" y="238"/>
                    <a:pt x="13563" y="1160"/>
                    <a:pt x="12971" y="1160"/>
                  </a:cubicBezTo>
                  <a:cubicBezTo>
                    <a:pt x="12956" y="1160"/>
                    <a:pt x="12941" y="1160"/>
                    <a:pt x="12926" y="1159"/>
                  </a:cubicBezTo>
                  <a:cubicBezTo>
                    <a:pt x="12540" y="1110"/>
                    <a:pt x="12492" y="725"/>
                    <a:pt x="12058" y="628"/>
                  </a:cubicBezTo>
                  <a:cubicBezTo>
                    <a:pt x="12014" y="621"/>
                    <a:pt x="11972" y="617"/>
                    <a:pt x="11931" y="617"/>
                  </a:cubicBezTo>
                  <a:cubicBezTo>
                    <a:pt x="11426" y="617"/>
                    <a:pt x="11091" y="1132"/>
                    <a:pt x="10466" y="1400"/>
                  </a:cubicBezTo>
                  <a:cubicBezTo>
                    <a:pt x="10246" y="1490"/>
                    <a:pt x="10058" y="1525"/>
                    <a:pt x="9869" y="1525"/>
                  </a:cubicBezTo>
                  <a:cubicBezTo>
                    <a:pt x="9353" y="1525"/>
                    <a:pt x="8834" y="1264"/>
                    <a:pt x="7669" y="1159"/>
                  </a:cubicBezTo>
                  <a:cubicBezTo>
                    <a:pt x="7600" y="1159"/>
                    <a:pt x="7433" y="1151"/>
                    <a:pt x="7193" y="1151"/>
                  </a:cubicBezTo>
                  <a:cubicBezTo>
                    <a:pt x="6593" y="1151"/>
                    <a:pt x="5540" y="1200"/>
                    <a:pt x="4438" y="1544"/>
                  </a:cubicBezTo>
                  <a:cubicBezTo>
                    <a:pt x="4004" y="1737"/>
                    <a:pt x="2268" y="2316"/>
                    <a:pt x="1496" y="3522"/>
                  </a:cubicBezTo>
                  <a:cubicBezTo>
                    <a:pt x="1" y="5885"/>
                    <a:pt x="2316" y="11045"/>
                    <a:pt x="6222" y="12974"/>
                  </a:cubicBezTo>
                  <a:cubicBezTo>
                    <a:pt x="6418" y="13072"/>
                    <a:pt x="8205" y="13922"/>
                    <a:pt x="10207" y="13922"/>
                  </a:cubicBezTo>
                  <a:cubicBezTo>
                    <a:pt x="11163" y="13922"/>
                    <a:pt x="12167" y="13728"/>
                    <a:pt x="13071" y="13167"/>
                  </a:cubicBezTo>
                  <a:cubicBezTo>
                    <a:pt x="15578" y="11624"/>
                    <a:pt x="14807" y="8682"/>
                    <a:pt x="17411" y="7332"/>
                  </a:cubicBezTo>
                  <a:cubicBezTo>
                    <a:pt x="18107" y="6963"/>
                    <a:pt x="18802" y="6857"/>
                    <a:pt x="19459" y="6857"/>
                  </a:cubicBezTo>
                  <a:cubicBezTo>
                    <a:pt x="20341" y="6857"/>
                    <a:pt x="21152" y="7048"/>
                    <a:pt x="21796" y="7048"/>
                  </a:cubicBezTo>
                  <a:cubicBezTo>
                    <a:pt x="22301" y="7048"/>
                    <a:pt x="22703" y="6931"/>
                    <a:pt x="22957" y="6512"/>
                  </a:cubicBezTo>
                  <a:cubicBezTo>
                    <a:pt x="23729" y="5306"/>
                    <a:pt x="22716" y="3088"/>
                    <a:pt x="21607" y="1930"/>
                  </a:cubicBezTo>
                  <a:cubicBezTo>
                    <a:pt x="21366" y="1689"/>
                    <a:pt x="20112" y="339"/>
                    <a:pt x="18424" y="290"/>
                  </a:cubicBezTo>
                  <a:cubicBezTo>
                    <a:pt x="17861" y="290"/>
                    <a:pt x="17600" y="458"/>
                    <a:pt x="16970" y="458"/>
                  </a:cubicBezTo>
                  <a:cubicBezTo>
                    <a:pt x="16844" y="458"/>
                    <a:pt x="16704" y="451"/>
                    <a:pt x="16543" y="435"/>
                  </a:cubicBezTo>
                  <a:cubicBezTo>
                    <a:pt x="15630" y="316"/>
                    <a:pt x="15305" y="1"/>
                    <a:pt x="14896" y="1"/>
                  </a:cubicBezTo>
                  <a:close/>
                </a:path>
              </a:pathLst>
            </a:custGeom>
            <a:solidFill>
              <a:srgbClr val="F4F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rot="5400000" flipH="1">
              <a:off x="5088100" y="630863"/>
              <a:ext cx="913803" cy="557898"/>
            </a:xfrm>
            <a:custGeom>
              <a:avLst/>
              <a:gdLst/>
              <a:ahLst/>
              <a:cxnLst/>
              <a:rect l="l" t="t" r="r" b="b"/>
              <a:pathLst>
                <a:path w="23054" h="14075" extrusionOk="0">
                  <a:moveTo>
                    <a:pt x="14003" y="119"/>
                  </a:moveTo>
                  <a:cubicBezTo>
                    <a:pt x="14207" y="119"/>
                    <a:pt x="14397" y="173"/>
                    <a:pt x="14614" y="281"/>
                  </a:cubicBezTo>
                  <a:cubicBezTo>
                    <a:pt x="14855" y="378"/>
                    <a:pt x="15192" y="474"/>
                    <a:pt x="15723" y="523"/>
                  </a:cubicBezTo>
                  <a:cubicBezTo>
                    <a:pt x="15968" y="563"/>
                    <a:pt x="16160" y="578"/>
                    <a:pt x="16327" y="578"/>
                  </a:cubicBezTo>
                  <a:cubicBezTo>
                    <a:pt x="16555" y="578"/>
                    <a:pt x="16734" y="550"/>
                    <a:pt x="16929" y="523"/>
                  </a:cubicBezTo>
                  <a:cubicBezTo>
                    <a:pt x="17122" y="474"/>
                    <a:pt x="17314" y="426"/>
                    <a:pt x="17604" y="426"/>
                  </a:cubicBezTo>
                  <a:cubicBezTo>
                    <a:pt x="19051" y="474"/>
                    <a:pt x="20160" y="1439"/>
                    <a:pt x="20739" y="2018"/>
                  </a:cubicBezTo>
                  <a:cubicBezTo>
                    <a:pt x="21800" y="3127"/>
                    <a:pt x="22861" y="5297"/>
                    <a:pt x="22089" y="6551"/>
                  </a:cubicBezTo>
                  <a:cubicBezTo>
                    <a:pt x="21849" y="6911"/>
                    <a:pt x="21460" y="7010"/>
                    <a:pt x="20979" y="7010"/>
                  </a:cubicBezTo>
                  <a:cubicBezTo>
                    <a:pt x="20687" y="7010"/>
                    <a:pt x="20362" y="6973"/>
                    <a:pt x="20015" y="6937"/>
                  </a:cubicBezTo>
                  <a:cubicBezTo>
                    <a:pt x="19603" y="6898"/>
                    <a:pt x="19159" y="6850"/>
                    <a:pt x="18693" y="6850"/>
                  </a:cubicBezTo>
                  <a:cubicBezTo>
                    <a:pt x="18013" y="6850"/>
                    <a:pt x="17287" y="6951"/>
                    <a:pt x="16543" y="7323"/>
                  </a:cubicBezTo>
                  <a:cubicBezTo>
                    <a:pt x="15192" y="8046"/>
                    <a:pt x="14758" y="9155"/>
                    <a:pt x="14276" y="10265"/>
                  </a:cubicBezTo>
                  <a:cubicBezTo>
                    <a:pt x="13842" y="11326"/>
                    <a:pt x="13408" y="12387"/>
                    <a:pt x="12202" y="13158"/>
                  </a:cubicBezTo>
                  <a:cubicBezTo>
                    <a:pt x="11323" y="13704"/>
                    <a:pt x="10343" y="13893"/>
                    <a:pt x="9406" y="13893"/>
                  </a:cubicBezTo>
                  <a:cubicBezTo>
                    <a:pt x="7366" y="13893"/>
                    <a:pt x="5535" y="12998"/>
                    <a:pt x="5402" y="12965"/>
                  </a:cubicBezTo>
                  <a:cubicBezTo>
                    <a:pt x="3184" y="11856"/>
                    <a:pt x="1255" y="9541"/>
                    <a:pt x="580" y="7082"/>
                  </a:cubicBezTo>
                  <a:cubicBezTo>
                    <a:pt x="145" y="5683"/>
                    <a:pt x="242" y="4429"/>
                    <a:pt x="772" y="3609"/>
                  </a:cubicBezTo>
                  <a:cubicBezTo>
                    <a:pt x="1255" y="2838"/>
                    <a:pt x="2219" y="2211"/>
                    <a:pt x="3666" y="1680"/>
                  </a:cubicBezTo>
                  <a:cubicBezTo>
                    <a:pt x="4631" y="1391"/>
                    <a:pt x="5595" y="1294"/>
                    <a:pt x="6222" y="1294"/>
                  </a:cubicBezTo>
                  <a:lnTo>
                    <a:pt x="6849" y="1294"/>
                  </a:lnTo>
                  <a:cubicBezTo>
                    <a:pt x="7476" y="1342"/>
                    <a:pt x="7862" y="1439"/>
                    <a:pt x="8248" y="1535"/>
                  </a:cubicBezTo>
                  <a:cubicBezTo>
                    <a:pt x="8532" y="1613"/>
                    <a:pt x="8774" y="1663"/>
                    <a:pt x="9019" y="1663"/>
                  </a:cubicBezTo>
                  <a:cubicBezTo>
                    <a:pt x="9233" y="1663"/>
                    <a:pt x="9448" y="1625"/>
                    <a:pt x="9695" y="1535"/>
                  </a:cubicBezTo>
                  <a:cubicBezTo>
                    <a:pt x="9936" y="1391"/>
                    <a:pt x="10177" y="1246"/>
                    <a:pt x="10370" y="1101"/>
                  </a:cubicBezTo>
                  <a:cubicBezTo>
                    <a:pt x="10607" y="904"/>
                    <a:pt x="10812" y="738"/>
                    <a:pt x="11037" y="738"/>
                  </a:cubicBezTo>
                  <a:cubicBezTo>
                    <a:pt x="11087" y="738"/>
                    <a:pt x="11137" y="746"/>
                    <a:pt x="11190" y="764"/>
                  </a:cubicBezTo>
                  <a:cubicBezTo>
                    <a:pt x="11431" y="764"/>
                    <a:pt x="11527" y="908"/>
                    <a:pt x="11624" y="1005"/>
                  </a:cubicBezTo>
                  <a:cubicBezTo>
                    <a:pt x="11768" y="1150"/>
                    <a:pt x="11865" y="1246"/>
                    <a:pt x="12106" y="1294"/>
                  </a:cubicBezTo>
                  <a:cubicBezTo>
                    <a:pt x="12444" y="1294"/>
                    <a:pt x="12685" y="1053"/>
                    <a:pt x="12926" y="812"/>
                  </a:cubicBezTo>
                  <a:cubicBezTo>
                    <a:pt x="13119" y="571"/>
                    <a:pt x="13408" y="281"/>
                    <a:pt x="13794" y="137"/>
                  </a:cubicBezTo>
                  <a:cubicBezTo>
                    <a:pt x="13866" y="125"/>
                    <a:pt x="13936" y="119"/>
                    <a:pt x="14003" y="119"/>
                  </a:cubicBezTo>
                  <a:close/>
                  <a:moveTo>
                    <a:pt x="14052" y="0"/>
                  </a:moveTo>
                  <a:cubicBezTo>
                    <a:pt x="13959" y="0"/>
                    <a:pt x="13859" y="12"/>
                    <a:pt x="13746" y="40"/>
                  </a:cubicBezTo>
                  <a:cubicBezTo>
                    <a:pt x="13312" y="137"/>
                    <a:pt x="13070" y="474"/>
                    <a:pt x="12829" y="715"/>
                  </a:cubicBezTo>
                  <a:cubicBezTo>
                    <a:pt x="12609" y="936"/>
                    <a:pt x="12429" y="1156"/>
                    <a:pt x="12216" y="1156"/>
                  </a:cubicBezTo>
                  <a:cubicBezTo>
                    <a:pt x="12196" y="1156"/>
                    <a:pt x="12175" y="1154"/>
                    <a:pt x="12154" y="1150"/>
                  </a:cubicBezTo>
                  <a:cubicBezTo>
                    <a:pt x="11961" y="1150"/>
                    <a:pt x="11865" y="1053"/>
                    <a:pt x="11768" y="908"/>
                  </a:cubicBezTo>
                  <a:cubicBezTo>
                    <a:pt x="11624" y="812"/>
                    <a:pt x="11479" y="667"/>
                    <a:pt x="11238" y="619"/>
                  </a:cubicBezTo>
                  <a:cubicBezTo>
                    <a:pt x="11177" y="604"/>
                    <a:pt x="11120" y="597"/>
                    <a:pt x="11066" y="597"/>
                  </a:cubicBezTo>
                  <a:cubicBezTo>
                    <a:pt x="10774" y="597"/>
                    <a:pt x="10558" y="794"/>
                    <a:pt x="10273" y="957"/>
                  </a:cubicBezTo>
                  <a:cubicBezTo>
                    <a:pt x="10080" y="1101"/>
                    <a:pt x="9887" y="1294"/>
                    <a:pt x="9598" y="1391"/>
                  </a:cubicBezTo>
                  <a:cubicBezTo>
                    <a:pt x="9396" y="1480"/>
                    <a:pt x="9215" y="1518"/>
                    <a:pt x="9021" y="1518"/>
                  </a:cubicBezTo>
                  <a:cubicBezTo>
                    <a:pt x="8798" y="1518"/>
                    <a:pt x="8557" y="1468"/>
                    <a:pt x="8248" y="1391"/>
                  </a:cubicBezTo>
                  <a:cubicBezTo>
                    <a:pt x="7910" y="1342"/>
                    <a:pt x="7476" y="1246"/>
                    <a:pt x="6849" y="1198"/>
                  </a:cubicBezTo>
                  <a:cubicBezTo>
                    <a:pt x="6715" y="1181"/>
                    <a:pt x="6458" y="1158"/>
                    <a:pt x="6119" y="1158"/>
                  </a:cubicBezTo>
                  <a:cubicBezTo>
                    <a:pt x="5484" y="1158"/>
                    <a:pt x="4561" y="1238"/>
                    <a:pt x="3618" y="1584"/>
                  </a:cubicBezTo>
                  <a:cubicBezTo>
                    <a:pt x="2123" y="2066"/>
                    <a:pt x="1158" y="2741"/>
                    <a:pt x="628" y="3513"/>
                  </a:cubicBezTo>
                  <a:cubicBezTo>
                    <a:pt x="97" y="4429"/>
                    <a:pt x="1" y="5683"/>
                    <a:pt x="435" y="7130"/>
                  </a:cubicBezTo>
                  <a:cubicBezTo>
                    <a:pt x="1110" y="9638"/>
                    <a:pt x="3087" y="11953"/>
                    <a:pt x="5354" y="13110"/>
                  </a:cubicBezTo>
                  <a:cubicBezTo>
                    <a:pt x="5643" y="13255"/>
                    <a:pt x="7380" y="14075"/>
                    <a:pt x="9357" y="14075"/>
                  </a:cubicBezTo>
                  <a:cubicBezTo>
                    <a:pt x="10321" y="14075"/>
                    <a:pt x="11334" y="13882"/>
                    <a:pt x="12251" y="13303"/>
                  </a:cubicBezTo>
                  <a:cubicBezTo>
                    <a:pt x="13553" y="12531"/>
                    <a:pt x="13987" y="11422"/>
                    <a:pt x="14421" y="10313"/>
                  </a:cubicBezTo>
                  <a:cubicBezTo>
                    <a:pt x="14903" y="9204"/>
                    <a:pt x="15337" y="8143"/>
                    <a:pt x="16639" y="7467"/>
                  </a:cubicBezTo>
                  <a:cubicBezTo>
                    <a:pt x="17296" y="7112"/>
                    <a:pt x="17983" y="7004"/>
                    <a:pt x="18631" y="7004"/>
                  </a:cubicBezTo>
                  <a:cubicBezTo>
                    <a:pt x="19126" y="7004"/>
                    <a:pt x="19598" y="7067"/>
                    <a:pt x="20015" y="7130"/>
                  </a:cubicBezTo>
                  <a:cubicBezTo>
                    <a:pt x="20339" y="7164"/>
                    <a:pt x="20657" y="7198"/>
                    <a:pt x="20952" y="7198"/>
                  </a:cubicBezTo>
                  <a:cubicBezTo>
                    <a:pt x="21491" y="7198"/>
                    <a:pt x="21953" y="7084"/>
                    <a:pt x="22234" y="6648"/>
                  </a:cubicBezTo>
                  <a:cubicBezTo>
                    <a:pt x="23054" y="5297"/>
                    <a:pt x="21896" y="3030"/>
                    <a:pt x="20835" y="1969"/>
                  </a:cubicBezTo>
                  <a:cubicBezTo>
                    <a:pt x="20305" y="1342"/>
                    <a:pt x="19099" y="330"/>
                    <a:pt x="17652" y="330"/>
                  </a:cubicBezTo>
                  <a:cubicBezTo>
                    <a:pt x="17553" y="316"/>
                    <a:pt x="17467" y="310"/>
                    <a:pt x="17388" y="310"/>
                  </a:cubicBezTo>
                  <a:cubicBezTo>
                    <a:pt x="17197" y="310"/>
                    <a:pt x="17051" y="344"/>
                    <a:pt x="16880" y="378"/>
                  </a:cubicBezTo>
                  <a:cubicBezTo>
                    <a:pt x="16676" y="412"/>
                    <a:pt x="16471" y="446"/>
                    <a:pt x="16181" y="446"/>
                  </a:cubicBezTo>
                  <a:cubicBezTo>
                    <a:pt x="16061" y="446"/>
                    <a:pt x="15927" y="440"/>
                    <a:pt x="15771" y="426"/>
                  </a:cubicBezTo>
                  <a:cubicBezTo>
                    <a:pt x="15241" y="330"/>
                    <a:pt x="14951" y="233"/>
                    <a:pt x="14662" y="137"/>
                  </a:cubicBezTo>
                  <a:cubicBezTo>
                    <a:pt x="14457" y="69"/>
                    <a:pt x="14277" y="0"/>
                    <a:pt x="14052" y="0"/>
                  </a:cubicBezTo>
                  <a:close/>
                </a:path>
              </a:pathLst>
            </a:custGeom>
            <a:solidFill>
              <a:srgbClr val="F4F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16"/>
          <p:cNvSpPr txBox="1">
            <a:spLocks noGrp="1"/>
          </p:cNvSpPr>
          <p:nvPr>
            <p:ph type="body" idx="1"/>
          </p:nvPr>
        </p:nvSpPr>
        <p:spPr>
          <a:xfrm>
            <a:off x="722375" y="1464918"/>
            <a:ext cx="7699200" cy="3416400"/>
          </a:xfrm>
          <a:prstGeom prst="rect">
            <a:avLst/>
          </a:prstGeom>
        </p:spPr>
        <p:txBody>
          <a:bodyPr spcFirstLastPara="1" wrap="square" lIns="91425" tIns="91425" rIns="91425" bIns="91425" anchor="t" anchorCtr="0">
            <a:noAutofit/>
          </a:bodyPr>
          <a:lstStyle/>
          <a:p>
            <a:pPr indent="-304800">
              <a:lnSpc>
                <a:spcPct val="115000"/>
              </a:lnSpc>
              <a:buSzPts val="1200"/>
            </a:pPr>
            <a:r>
              <a:rPr lang="en-GB" altLang="zh-CN" sz="1400" b="0" i="0" dirty="0">
                <a:effectLst/>
                <a:latin typeface="+mj-lt"/>
              </a:rPr>
              <a:t>Insomnia is a common problem that affects approximately one in three people in the UK, particularly the elderly. It is characterized by difficulty falling or staying asleep, resulting in daytime sleepiness, mood changes, and other negative effects.</a:t>
            </a:r>
          </a:p>
          <a:p>
            <a:pPr indent="-304800">
              <a:lnSpc>
                <a:spcPct val="115000"/>
              </a:lnSpc>
              <a:buSzPts val="1200"/>
            </a:pPr>
            <a:endParaRPr lang="en-GB" altLang="zh-CN" sz="1400" dirty="0">
              <a:latin typeface="+mj-lt"/>
            </a:endParaRPr>
          </a:p>
          <a:p>
            <a:pPr marL="152400" indent="0">
              <a:lnSpc>
                <a:spcPct val="115000"/>
              </a:lnSpc>
              <a:buSzPts val="1200"/>
              <a:buNone/>
            </a:pPr>
            <a:endParaRPr lang="en-GB" altLang="zh-CN" sz="1400" b="0" i="0" dirty="0">
              <a:effectLst/>
              <a:latin typeface="+mj-lt"/>
            </a:endParaRPr>
          </a:p>
          <a:p>
            <a:pPr indent="-304800">
              <a:lnSpc>
                <a:spcPct val="115000"/>
              </a:lnSpc>
              <a:buSzPts val="1200"/>
            </a:pPr>
            <a:r>
              <a:rPr lang="en-GB" altLang="zh-CN" sz="1400" b="0" i="0" dirty="0">
                <a:effectLst/>
                <a:latin typeface="+mj-lt"/>
              </a:rPr>
              <a:t>Consistently staying up late or having trouble falling asleep can lead to daytime sleepiness, lethargy, mood changes, irritability, anxiety, and may contribute to the development of chronic diseases such as obesity, diabetes, and depression.</a:t>
            </a:r>
          </a:p>
          <a:p>
            <a:pPr marL="457200" lvl="0" indent="-304800" algn="l" rtl="0">
              <a:lnSpc>
                <a:spcPct val="115000"/>
              </a:lnSpc>
              <a:spcBef>
                <a:spcPts val="0"/>
              </a:spcBef>
              <a:spcAft>
                <a:spcPts val="0"/>
              </a:spcAft>
              <a:buClr>
                <a:schemeClr val="dk2"/>
              </a:buClr>
              <a:buSzPts val="1200"/>
              <a:buFont typeface="Nanum Gothic"/>
              <a:buChar char="●"/>
            </a:pPr>
            <a:endParaRPr sz="1200" dirty="0"/>
          </a:p>
        </p:txBody>
      </p:sp>
      <p:sp>
        <p:nvSpPr>
          <p:cNvPr id="394" name="Google Shape;394;p16"/>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lt1"/>
                </a:solidFill>
              </a:rPr>
              <a:t>The background to the problem that the project was trying to solve;</a:t>
            </a:r>
            <a:br>
              <a:rPr lang="en-GB" dirty="0">
                <a:solidFill>
                  <a:schemeClr val="lt1"/>
                </a:solidFill>
              </a:rPr>
            </a:br>
            <a:endParaRPr lang="en-GB" dirty="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17"/>
          <p:cNvSpPr txBox="1">
            <a:spLocks noGrp="1"/>
          </p:cNvSpPr>
          <p:nvPr>
            <p:ph type="title"/>
          </p:nvPr>
        </p:nvSpPr>
        <p:spPr>
          <a:xfrm>
            <a:off x="579968" y="64443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dirty="0"/>
              <a:t>methods used for analysing the requirements</a:t>
            </a:r>
            <a:br>
              <a:rPr lang="en-GB" sz="2400" dirty="0">
                <a:solidFill>
                  <a:schemeClr val="lt1"/>
                </a:solidFill>
              </a:rPr>
            </a:br>
            <a:endParaRPr lang="en-GB" sz="2400" dirty="0">
              <a:solidFill>
                <a:schemeClr val="lt1"/>
              </a:solidFill>
            </a:endParaRPr>
          </a:p>
        </p:txBody>
      </p:sp>
      <p:sp>
        <p:nvSpPr>
          <p:cNvPr id="401" name="Google Shape;401;p17"/>
          <p:cNvSpPr/>
          <p:nvPr/>
        </p:nvSpPr>
        <p:spPr>
          <a:xfrm>
            <a:off x="6816850" y="2778050"/>
            <a:ext cx="800100" cy="80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7"/>
          <p:cNvSpPr/>
          <p:nvPr/>
        </p:nvSpPr>
        <p:spPr>
          <a:xfrm>
            <a:off x="1469313" y="2778050"/>
            <a:ext cx="800100" cy="80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文本框 1">
            <a:extLst>
              <a:ext uri="{FF2B5EF4-FFF2-40B4-BE49-F238E27FC236}">
                <a16:creationId xmlns:a16="http://schemas.microsoft.com/office/drawing/2014/main" id="{45A48573-642E-0F87-B9B3-6C1C0931FD58}"/>
              </a:ext>
            </a:extLst>
          </p:cNvPr>
          <p:cNvSpPr txBox="1"/>
          <p:nvPr/>
        </p:nvSpPr>
        <p:spPr>
          <a:xfrm>
            <a:off x="382224" y="1423236"/>
            <a:ext cx="8094688" cy="1169551"/>
          </a:xfrm>
          <a:prstGeom prst="rect">
            <a:avLst/>
          </a:prstGeom>
          <a:noFill/>
        </p:spPr>
        <p:txBody>
          <a:bodyPr wrap="square" rtlCol="0">
            <a:spAutoFit/>
          </a:bodyPr>
          <a:lstStyle/>
          <a:p>
            <a:r>
              <a:rPr lang="en-GB" altLang="zh-CN" b="0" i="0" dirty="0">
                <a:solidFill>
                  <a:schemeClr val="bg2"/>
                </a:solidFill>
                <a:effectLst/>
                <a:latin typeface="+mj-lt"/>
              </a:rPr>
              <a:t>      Competitor Analysis: </a:t>
            </a:r>
            <a:r>
              <a:rPr lang="en-GB" altLang="zh-CN" b="0" i="0" dirty="0" err="1">
                <a:solidFill>
                  <a:schemeClr val="bg2"/>
                </a:solidFill>
                <a:effectLst/>
                <a:latin typeface="+mj-lt"/>
              </a:rPr>
              <a:t>Analyzing</a:t>
            </a:r>
            <a:r>
              <a:rPr lang="en-GB" altLang="zh-CN" b="0" i="0" dirty="0">
                <a:solidFill>
                  <a:schemeClr val="bg2"/>
                </a:solidFill>
                <a:effectLst/>
                <a:latin typeface="+mj-lt"/>
              </a:rPr>
              <a:t> existing sleep applications in the market to identify their strengths and weaknesses, and to determine the gaps that the new application could fill.</a:t>
            </a:r>
          </a:p>
          <a:p>
            <a:pPr marL="285750" indent="-285750">
              <a:buFont typeface="Arial" panose="020B0604020202020204" pitchFamily="34" charset="0"/>
              <a:buChar char="•"/>
            </a:pPr>
            <a:endParaRPr lang="en-GB" altLang="zh-CN" dirty="0">
              <a:solidFill>
                <a:schemeClr val="bg2"/>
              </a:solidFill>
              <a:latin typeface="Söhne"/>
            </a:endParaRPr>
          </a:p>
          <a:p>
            <a:pPr marL="285750" indent="-285750">
              <a:buFont typeface="Arial" panose="020B0604020202020204" pitchFamily="34" charset="0"/>
              <a:buChar char="•"/>
            </a:pPr>
            <a:endParaRPr lang="en-GB" altLang="zh-CN" b="0" i="0" dirty="0">
              <a:solidFill>
                <a:schemeClr val="bg2"/>
              </a:solidFill>
              <a:effectLst/>
              <a:latin typeface="Söhne"/>
            </a:endParaRPr>
          </a:p>
          <a:p>
            <a:pPr marL="285750" indent="-285750">
              <a:buFont typeface="Arial" panose="020B0604020202020204" pitchFamily="34" charset="0"/>
              <a:buChar char="•"/>
            </a:pPr>
            <a:endParaRPr kumimoji="1" lang="zh-CN" altLang="en-US" dirty="0"/>
          </a:p>
        </p:txBody>
      </p:sp>
      <p:sp>
        <p:nvSpPr>
          <p:cNvPr id="3" name="Google Shape;399;p17">
            <a:extLst>
              <a:ext uri="{FF2B5EF4-FFF2-40B4-BE49-F238E27FC236}">
                <a16:creationId xmlns:a16="http://schemas.microsoft.com/office/drawing/2014/main" id="{1617E2F9-7962-02A6-81E1-9AD12BF7EB6A}"/>
              </a:ext>
            </a:extLst>
          </p:cNvPr>
          <p:cNvSpPr txBox="1">
            <a:spLocks/>
          </p:cNvSpPr>
          <p:nvPr/>
        </p:nvSpPr>
        <p:spPr>
          <a:xfrm>
            <a:off x="579968" y="2306437"/>
            <a:ext cx="7699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Mogra"/>
              <a:buNone/>
              <a:defRPr sz="2800" b="0" i="0" u="none" strike="noStrike" cap="none">
                <a:solidFill>
                  <a:schemeClr val="dk1"/>
                </a:solidFill>
                <a:latin typeface="Mogra"/>
                <a:ea typeface="Mogra"/>
                <a:cs typeface="Mogra"/>
                <a:sym typeface="Mogra"/>
              </a:defRPr>
            </a:lvl1pPr>
            <a:lvl2pPr marR="0" lvl="1" algn="ctr" rtl="0">
              <a:lnSpc>
                <a:spcPct val="100000"/>
              </a:lnSpc>
              <a:spcBef>
                <a:spcPts val="0"/>
              </a:spcBef>
              <a:spcAft>
                <a:spcPts val="0"/>
              </a:spcAft>
              <a:buClr>
                <a:schemeClr val="dk1"/>
              </a:buClr>
              <a:buSzPts val="3200"/>
              <a:buFont typeface="Mogra"/>
              <a:buNone/>
              <a:defRPr sz="3200" b="0" i="0" u="none" strike="noStrike" cap="none">
                <a:solidFill>
                  <a:schemeClr val="dk1"/>
                </a:solidFill>
                <a:latin typeface="Mogra"/>
                <a:ea typeface="Mogra"/>
                <a:cs typeface="Mogra"/>
                <a:sym typeface="Mogra"/>
              </a:defRPr>
            </a:lvl2pPr>
            <a:lvl3pPr marR="0" lvl="2" algn="ctr" rtl="0">
              <a:lnSpc>
                <a:spcPct val="100000"/>
              </a:lnSpc>
              <a:spcBef>
                <a:spcPts val="0"/>
              </a:spcBef>
              <a:spcAft>
                <a:spcPts val="0"/>
              </a:spcAft>
              <a:buClr>
                <a:schemeClr val="dk1"/>
              </a:buClr>
              <a:buSzPts val="3200"/>
              <a:buFont typeface="Mogra"/>
              <a:buNone/>
              <a:defRPr sz="3200" b="0" i="0" u="none" strike="noStrike" cap="none">
                <a:solidFill>
                  <a:schemeClr val="dk1"/>
                </a:solidFill>
                <a:latin typeface="Mogra"/>
                <a:ea typeface="Mogra"/>
                <a:cs typeface="Mogra"/>
                <a:sym typeface="Mogra"/>
              </a:defRPr>
            </a:lvl3pPr>
            <a:lvl4pPr marR="0" lvl="3" algn="ctr" rtl="0">
              <a:lnSpc>
                <a:spcPct val="100000"/>
              </a:lnSpc>
              <a:spcBef>
                <a:spcPts val="0"/>
              </a:spcBef>
              <a:spcAft>
                <a:spcPts val="0"/>
              </a:spcAft>
              <a:buClr>
                <a:schemeClr val="dk1"/>
              </a:buClr>
              <a:buSzPts val="3200"/>
              <a:buFont typeface="Mogra"/>
              <a:buNone/>
              <a:defRPr sz="3200" b="0" i="0" u="none" strike="noStrike" cap="none">
                <a:solidFill>
                  <a:schemeClr val="dk1"/>
                </a:solidFill>
                <a:latin typeface="Mogra"/>
                <a:ea typeface="Mogra"/>
                <a:cs typeface="Mogra"/>
                <a:sym typeface="Mogra"/>
              </a:defRPr>
            </a:lvl4pPr>
            <a:lvl5pPr marR="0" lvl="4" algn="ctr" rtl="0">
              <a:lnSpc>
                <a:spcPct val="100000"/>
              </a:lnSpc>
              <a:spcBef>
                <a:spcPts val="0"/>
              </a:spcBef>
              <a:spcAft>
                <a:spcPts val="0"/>
              </a:spcAft>
              <a:buClr>
                <a:schemeClr val="dk1"/>
              </a:buClr>
              <a:buSzPts val="3200"/>
              <a:buFont typeface="Mogra"/>
              <a:buNone/>
              <a:defRPr sz="3200" b="0" i="0" u="none" strike="noStrike" cap="none">
                <a:solidFill>
                  <a:schemeClr val="dk1"/>
                </a:solidFill>
                <a:latin typeface="Mogra"/>
                <a:ea typeface="Mogra"/>
                <a:cs typeface="Mogra"/>
                <a:sym typeface="Mogra"/>
              </a:defRPr>
            </a:lvl5pPr>
            <a:lvl6pPr marR="0" lvl="5" algn="ctr" rtl="0">
              <a:lnSpc>
                <a:spcPct val="100000"/>
              </a:lnSpc>
              <a:spcBef>
                <a:spcPts val="0"/>
              </a:spcBef>
              <a:spcAft>
                <a:spcPts val="0"/>
              </a:spcAft>
              <a:buClr>
                <a:schemeClr val="dk1"/>
              </a:buClr>
              <a:buSzPts val="3200"/>
              <a:buFont typeface="Mogra"/>
              <a:buNone/>
              <a:defRPr sz="3200" b="0" i="0" u="none" strike="noStrike" cap="none">
                <a:solidFill>
                  <a:schemeClr val="dk1"/>
                </a:solidFill>
                <a:latin typeface="Mogra"/>
                <a:ea typeface="Mogra"/>
                <a:cs typeface="Mogra"/>
                <a:sym typeface="Mogra"/>
              </a:defRPr>
            </a:lvl6pPr>
            <a:lvl7pPr marR="0" lvl="6" algn="ctr" rtl="0">
              <a:lnSpc>
                <a:spcPct val="100000"/>
              </a:lnSpc>
              <a:spcBef>
                <a:spcPts val="0"/>
              </a:spcBef>
              <a:spcAft>
                <a:spcPts val="0"/>
              </a:spcAft>
              <a:buClr>
                <a:schemeClr val="dk1"/>
              </a:buClr>
              <a:buSzPts val="3200"/>
              <a:buFont typeface="Mogra"/>
              <a:buNone/>
              <a:defRPr sz="3200" b="0" i="0" u="none" strike="noStrike" cap="none">
                <a:solidFill>
                  <a:schemeClr val="dk1"/>
                </a:solidFill>
                <a:latin typeface="Mogra"/>
                <a:ea typeface="Mogra"/>
                <a:cs typeface="Mogra"/>
                <a:sym typeface="Mogra"/>
              </a:defRPr>
            </a:lvl7pPr>
            <a:lvl8pPr marR="0" lvl="7" algn="ctr" rtl="0">
              <a:lnSpc>
                <a:spcPct val="100000"/>
              </a:lnSpc>
              <a:spcBef>
                <a:spcPts val="0"/>
              </a:spcBef>
              <a:spcAft>
                <a:spcPts val="0"/>
              </a:spcAft>
              <a:buClr>
                <a:schemeClr val="dk1"/>
              </a:buClr>
              <a:buSzPts val="3200"/>
              <a:buFont typeface="Mogra"/>
              <a:buNone/>
              <a:defRPr sz="3200" b="0" i="0" u="none" strike="noStrike" cap="none">
                <a:solidFill>
                  <a:schemeClr val="dk1"/>
                </a:solidFill>
                <a:latin typeface="Mogra"/>
                <a:ea typeface="Mogra"/>
                <a:cs typeface="Mogra"/>
                <a:sym typeface="Mogra"/>
              </a:defRPr>
            </a:lvl8pPr>
            <a:lvl9pPr marR="0" lvl="8" algn="ctr" rtl="0">
              <a:lnSpc>
                <a:spcPct val="100000"/>
              </a:lnSpc>
              <a:spcBef>
                <a:spcPts val="0"/>
              </a:spcBef>
              <a:spcAft>
                <a:spcPts val="0"/>
              </a:spcAft>
              <a:buClr>
                <a:schemeClr val="dk1"/>
              </a:buClr>
              <a:buSzPts val="3200"/>
              <a:buFont typeface="Mogra"/>
              <a:buNone/>
              <a:defRPr sz="3200" b="0" i="0" u="none" strike="noStrike" cap="none">
                <a:solidFill>
                  <a:schemeClr val="dk1"/>
                </a:solidFill>
                <a:latin typeface="Mogra"/>
                <a:ea typeface="Mogra"/>
                <a:cs typeface="Mogra"/>
                <a:sym typeface="Mogra"/>
              </a:defRPr>
            </a:lvl9pPr>
          </a:lstStyle>
          <a:p>
            <a:r>
              <a:rPr lang="en-GB" sz="2400" dirty="0">
                <a:solidFill>
                  <a:schemeClr val="lt1"/>
                </a:solidFill>
              </a:rPr>
              <a:t>methods or tools used for</a:t>
            </a:r>
            <a:br>
              <a:rPr lang="en-GB" sz="2400" dirty="0">
                <a:solidFill>
                  <a:schemeClr val="lt1"/>
                </a:solidFill>
              </a:rPr>
            </a:br>
            <a:endParaRPr lang="en-GB" sz="2400" dirty="0">
              <a:solidFill>
                <a:schemeClr val="lt1"/>
              </a:solidFill>
            </a:endParaRPr>
          </a:p>
        </p:txBody>
      </p:sp>
      <p:sp>
        <p:nvSpPr>
          <p:cNvPr id="5" name="文本框 4">
            <a:extLst>
              <a:ext uri="{FF2B5EF4-FFF2-40B4-BE49-F238E27FC236}">
                <a16:creationId xmlns:a16="http://schemas.microsoft.com/office/drawing/2014/main" id="{18FC6E99-A5FA-BBF0-5A36-C82E16F6BB50}"/>
              </a:ext>
            </a:extLst>
          </p:cNvPr>
          <p:cNvSpPr txBox="1"/>
          <p:nvPr/>
        </p:nvSpPr>
        <p:spPr>
          <a:xfrm>
            <a:off x="655794" y="2998934"/>
            <a:ext cx="7547548" cy="954107"/>
          </a:xfrm>
          <a:prstGeom prst="rect">
            <a:avLst/>
          </a:prstGeom>
          <a:noFill/>
        </p:spPr>
        <p:txBody>
          <a:bodyPr wrap="square" rtlCol="0">
            <a:spAutoFit/>
          </a:bodyPr>
          <a:lstStyle/>
          <a:p>
            <a:r>
              <a:rPr lang="en-GB" altLang="zh-CN" b="0" i="0" dirty="0">
                <a:solidFill>
                  <a:schemeClr val="accent5"/>
                </a:solidFill>
                <a:effectLst/>
                <a:latin typeface="+mj-lt"/>
              </a:rPr>
              <a:t>Android Studio: Android Studio is the official integrated development environment (IDE) for Android app development. It provides a range of tools, such as a visual layout editor, a code editor, and a debugging tool, to help developers create Android apps.</a:t>
            </a:r>
          </a:p>
          <a:p>
            <a:endParaRPr kumimoji="1"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18"/>
          <p:cNvSpPr txBox="1">
            <a:spLocks noGrp="1"/>
          </p:cNvSpPr>
          <p:nvPr>
            <p:ph type="title"/>
          </p:nvPr>
        </p:nvSpPr>
        <p:spPr>
          <a:xfrm>
            <a:off x="685800" y="254687"/>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designing</a:t>
            </a:r>
            <a:endParaRPr dirty="0">
              <a:solidFill>
                <a:schemeClr val="lt1"/>
              </a:solidFill>
            </a:endParaRPr>
          </a:p>
        </p:txBody>
      </p:sp>
      <p:pic>
        <p:nvPicPr>
          <p:cNvPr id="4" name="图片 3">
            <a:extLst>
              <a:ext uri="{FF2B5EF4-FFF2-40B4-BE49-F238E27FC236}">
                <a16:creationId xmlns:a16="http://schemas.microsoft.com/office/drawing/2014/main" id="{09CD4FA0-311A-BA56-727D-461A846C3599}"/>
              </a:ext>
            </a:extLst>
          </p:cNvPr>
          <p:cNvPicPr>
            <a:picLocks noChangeAspect="1"/>
          </p:cNvPicPr>
          <p:nvPr/>
        </p:nvPicPr>
        <p:blipFill>
          <a:blip r:embed="rId3"/>
          <a:stretch>
            <a:fillRect/>
          </a:stretch>
        </p:blipFill>
        <p:spPr>
          <a:xfrm>
            <a:off x="1143000" y="906906"/>
            <a:ext cx="6555185" cy="41441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19"/>
          <p:cNvSpPr txBox="1">
            <a:spLocks noGrp="1"/>
          </p:cNvSpPr>
          <p:nvPr>
            <p:ph type="title"/>
          </p:nvPr>
        </p:nvSpPr>
        <p:spPr>
          <a:xfrm>
            <a:off x="722400" y="269737"/>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dirty="0">
                <a:solidFill>
                  <a:schemeClr val="lt1"/>
                </a:solidFill>
              </a:rPr>
              <a:t>implementation</a:t>
            </a:r>
            <a:endParaRPr dirty="0">
              <a:solidFill>
                <a:schemeClr val="lt1"/>
              </a:solidFill>
            </a:endParaRPr>
          </a:p>
        </p:txBody>
      </p:sp>
      <p:sp>
        <p:nvSpPr>
          <p:cNvPr id="584" name="Google Shape;584;p19"/>
          <p:cNvSpPr/>
          <p:nvPr/>
        </p:nvSpPr>
        <p:spPr>
          <a:xfrm>
            <a:off x="3018200" y="1518763"/>
            <a:ext cx="736500" cy="736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9"/>
          <p:cNvSpPr/>
          <p:nvPr/>
        </p:nvSpPr>
        <p:spPr>
          <a:xfrm>
            <a:off x="3018200" y="3541513"/>
            <a:ext cx="736500" cy="736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9"/>
          <p:cNvSpPr/>
          <p:nvPr/>
        </p:nvSpPr>
        <p:spPr>
          <a:xfrm>
            <a:off x="5405675" y="1518763"/>
            <a:ext cx="736500" cy="736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9"/>
          <p:cNvSpPr/>
          <p:nvPr/>
        </p:nvSpPr>
        <p:spPr>
          <a:xfrm>
            <a:off x="5405675" y="3541513"/>
            <a:ext cx="736500" cy="736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文本框 1">
            <a:extLst>
              <a:ext uri="{FF2B5EF4-FFF2-40B4-BE49-F238E27FC236}">
                <a16:creationId xmlns:a16="http://schemas.microsoft.com/office/drawing/2014/main" id="{E167153B-1E46-6592-8FC0-A638F278B15D}"/>
              </a:ext>
            </a:extLst>
          </p:cNvPr>
          <p:cNvSpPr txBox="1"/>
          <p:nvPr/>
        </p:nvSpPr>
        <p:spPr>
          <a:xfrm>
            <a:off x="1139252" y="1199212"/>
            <a:ext cx="7045377" cy="3539430"/>
          </a:xfrm>
          <a:prstGeom prst="rect">
            <a:avLst/>
          </a:prstGeom>
          <a:noFill/>
        </p:spPr>
        <p:txBody>
          <a:bodyPr wrap="square" rtlCol="0">
            <a:spAutoFit/>
          </a:bodyPr>
          <a:lstStyle/>
          <a:p>
            <a:r>
              <a:rPr lang="en-GB" altLang="zh-CN" b="0" i="0" dirty="0">
                <a:solidFill>
                  <a:srgbClr val="D1D5DB"/>
                </a:solidFill>
                <a:effectLst/>
                <a:latin typeface="+mn-lt"/>
              </a:rPr>
              <a:t>implementing sleep tracking features: The sleep tracking feature was implemented using a combination of environment sensors such as humidity, temperature, and lightness, and motion sensors to detect body movement during sleep.</a:t>
            </a:r>
          </a:p>
          <a:p>
            <a:endParaRPr lang="en-GB" altLang="zh-CN" dirty="0">
              <a:solidFill>
                <a:srgbClr val="D1D5DB"/>
              </a:solidFill>
              <a:latin typeface="+mn-lt"/>
            </a:endParaRPr>
          </a:p>
          <a:p>
            <a:r>
              <a:rPr lang="en-GB" altLang="zh-CN" b="0" i="0" dirty="0">
                <a:solidFill>
                  <a:srgbClr val="D1D5DB"/>
                </a:solidFill>
                <a:effectLst/>
                <a:latin typeface="+mn-lt"/>
              </a:rPr>
              <a:t>Integrating weather forecast and sleep tips: The app was integrated with weather forecast data to provide users with information about how weather conditions may affect their sleep quality. Sleep tips were also included to provide users with helpful suggestions for improving their sleep habits.</a:t>
            </a:r>
          </a:p>
          <a:p>
            <a:endParaRPr lang="en-GB" altLang="zh-CN" b="0" i="0" dirty="0">
              <a:solidFill>
                <a:srgbClr val="D1D5DB"/>
              </a:solidFill>
              <a:effectLst/>
              <a:latin typeface="+mn-lt"/>
            </a:endParaRPr>
          </a:p>
          <a:p>
            <a:r>
              <a:rPr lang="en-GB" altLang="zh-CN" b="0" i="0" dirty="0">
                <a:solidFill>
                  <a:srgbClr val="D1D5DB"/>
                </a:solidFill>
                <a:effectLst/>
                <a:latin typeface="+mn-lt"/>
              </a:rPr>
              <a:t>Implementing meditation feature: A meditation feature was added to provide users with guided meditation sessions to help them relax and fall asleep more easily.</a:t>
            </a:r>
          </a:p>
          <a:p>
            <a:endParaRPr lang="en-GB" altLang="zh-CN" b="0" i="0" dirty="0">
              <a:solidFill>
                <a:srgbClr val="D1D5DB"/>
              </a:solidFill>
              <a:effectLst/>
              <a:latin typeface="+mn-lt"/>
            </a:endParaRPr>
          </a:p>
          <a:p>
            <a:r>
              <a:rPr lang="en-GB" altLang="zh-CN" b="0" i="0" dirty="0">
                <a:solidFill>
                  <a:srgbClr val="D1D5DB"/>
                </a:solidFill>
                <a:effectLst/>
                <a:latin typeface="+mn-lt"/>
              </a:rPr>
              <a:t>Developing the alarm and reminder functions: The alarm and reminder functions were developed to allow users to set reminders for bedtime, wake-up time, and medication schedules.</a:t>
            </a:r>
          </a:p>
          <a:p>
            <a:endParaRPr lang="en-GB" altLang="zh-CN" b="0" i="0" dirty="0">
              <a:solidFill>
                <a:srgbClr val="D1D5DB"/>
              </a:solidFill>
              <a:effectLs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20"/>
          <p:cNvSpPr txBox="1">
            <a:spLocks noGrp="1"/>
          </p:cNvSpPr>
          <p:nvPr>
            <p:ph type="title"/>
          </p:nvPr>
        </p:nvSpPr>
        <p:spPr>
          <a:xfrm>
            <a:off x="445057" y="397093"/>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requirements were met</a:t>
            </a:r>
            <a:endParaRPr dirty="0">
              <a:solidFill>
                <a:schemeClr val="lt1"/>
              </a:solidFill>
            </a:endParaRPr>
          </a:p>
        </p:txBody>
      </p:sp>
      <p:pic>
        <p:nvPicPr>
          <p:cNvPr id="2" name="图片 1">
            <a:extLst>
              <a:ext uri="{FF2B5EF4-FFF2-40B4-BE49-F238E27FC236}">
                <a16:creationId xmlns:a16="http://schemas.microsoft.com/office/drawing/2014/main" id="{A886425E-FFEB-85EE-6F6D-1A32DFABBA9C}"/>
              </a:ext>
            </a:extLst>
          </p:cNvPr>
          <p:cNvPicPr>
            <a:picLocks noChangeAspect="1"/>
          </p:cNvPicPr>
          <p:nvPr/>
        </p:nvPicPr>
        <p:blipFill>
          <a:blip r:embed="rId3"/>
          <a:stretch>
            <a:fillRect/>
          </a:stretch>
        </p:blipFill>
        <p:spPr>
          <a:xfrm>
            <a:off x="1430478" y="1112200"/>
            <a:ext cx="5862238" cy="39898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21"/>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dirty="0">
                <a:solidFill>
                  <a:schemeClr val="lt1"/>
                </a:solidFill>
              </a:rPr>
              <a:t>testing</a:t>
            </a:r>
            <a:endParaRPr dirty="0">
              <a:solidFill>
                <a:schemeClr val="lt1"/>
              </a:solidFill>
            </a:endParaRPr>
          </a:p>
        </p:txBody>
      </p:sp>
      <p:sp>
        <p:nvSpPr>
          <p:cNvPr id="2" name="文本框 1">
            <a:extLst>
              <a:ext uri="{FF2B5EF4-FFF2-40B4-BE49-F238E27FC236}">
                <a16:creationId xmlns:a16="http://schemas.microsoft.com/office/drawing/2014/main" id="{29B99496-D5D7-A156-2B51-E954054DBAEC}"/>
              </a:ext>
            </a:extLst>
          </p:cNvPr>
          <p:cNvSpPr txBox="1"/>
          <p:nvPr/>
        </p:nvSpPr>
        <p:spPr>
          <a:xfrm>
            <a:off x="899411" y="1648918"/>
            <a:ext cx="7165298" cy="2031325"/>
          </a:xfrm>
          <a:prstGeom prst="rect">
            <a:avLst/>
          </a:prstGeom>
          <a:noFill/>
        </p:spPr>
        <p:txBody>
          <a:bodyPr wrap="square" rtlCol="0">
            <a:spAutoFit/>
          </a:bodyPr>
          <a:lstStyle/>
          <a:p>
            <a:r>
              <a:rPr lang="en-GB" altLang="zh-CN" b="0" i="0" dirty="0">
                <a:solidFill>
                  <a:srgbClr val="D1D5DB"/>
                </a:solidFill>
                <a:effectLst/>
                <a:latin typeface="+mn-lt"/>
              </a:rPr>
              <a:t>Functional testing: This method is employed to verify that the essential requirements have been met. The functional requirements that were considered critical and necessary for the project are classified as "Mandatory" and have been marked in last page.</a:t>
            </a:r>
          </a:p>
          <a:p>
            <a:endParaRPr lang="en-GB" altLang="zh-CN" b="0" i="0" dirty="0">
              <a:solidFill>
                <a:srgbClr val="D1D5DB"/>
              </a:solidFill>
              <a:effectLst/>
              <a:latin typeface="+mn-lt"/>
            </a:endParaRPr>
          </a:p>
          <a:p>
            <a:endParaRPr lang="en-GB" altLang="zh-CN" dirty="0">
              <a:solidFill>
                <a:srgbClr val="D1D5DB"/>
              </a:solidFill>
              <a:latin typeface="+mn-lt"/>
            </a:endParaRPr>
          </a:p>
          <a:p>
            <a:r>
              <a:rPr lang="en-GB" altLang="zh-CN" b="0" i="0" dirty="0">
                <a:solidFill>
                  <a:srgbClr val="D1D5DB"/>
                </a:solidFill>
                <a:effectLst/>
                <a:latin typeface="+mn-lt"/>
              </a:rPr>
              <a:t>User testing: During user testing, several participants will combine their experiences to provide feedback on their favourite and least favourite features, areas that need improvement, as well as suggestions and feedback.</a:t>
            </a:r>
          </a:p>
          <a:p>
            <a:endParaRPr kumimoji="1"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39" name="Google Shape;939;p25"/>
          <p:cNvSpPr txBox="1">
            <a:spLocks noGrp="1"/>
          </p:cNvSpPr>
          <p:nvPr>
            <p:ph type="title"/>
          </p:nvPr>
        </p:nvSpPr>
        <p:spPr>
          <a:xfrm>
            <a:off x="722400" y="317077"/>
            <a:ext cx="7699200" cy="9520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Any conclusions that can be drawn from the project.</a:t>
            </a:r>
            <a:r>
              <a:rPr lang="en" dirty="0">
                <a:solidFill>
                  <a:schemeClr val="lt1"/>
                </a:solidFill>
              </a:rPr>
              <a:t> </a:t>
            </a:r>
            <a:endParaRPr dirty="0">
              <a:solidFill>
                <a:schemeClr val="lt1"/>
              </a:solidFill>
            </a:endParaRPr>
          </a:p>
        </p:txBody>
      </p:sp>
      <p:sp>
        <p:nvSpPr>
          <p:cNvPr id="4" name="文本框 3">
            <a:extLst>
              <a:ext uri="{FF2B5EF4-FFF2-40B4-BE49-F238E27FC236}">
                <a16:creationId xmlns:a16="http://schemas.microsoft.com/office/drawing/2014/main" id="{C46B6473-5D40-6690-ACE7-E3BCE2B9B178}"/>
              </a:ext>
            </a:extLst>
          </p:cNvPr>
          <p:cNvSpPr txBox="1"/>
          <p:nvPr/>
        </p:nvSpPr>
        <p:spPr>
          <a:xfrm>
            <a:off x="1645170" y="1882547"/>
            <a:ext cx="5853659" cy="2677656"/>
          </a:xfrm>
          <a:prstGeom prst="rect">
            <a:avLst/>
          </a:prstGeom>
          <a:noFill/>
        </p:spPr>
        <p:txBody>
          <a:bodyPr wrap="square" rtlCol="0">
            <a:spAutoFit/>
          </a:bodyPr>
          <a:lstStyle/>
          <a:p>
            <a:pPr algn="l">
              <a:buFont typeface="Arial" panose="020B0604020202020204" pitchFamily="34" charset="0"/>
              <a:buChar char="•"/>
            </a:pPr>
            <a:r>
              <a:rPr lang="en-GB" altLang="zh-CN" b="0" i="0" dirty="0">
                <a:solidFill>
                  <a:srgbClr val="D1D5DB"/>
                </a:solidFill>
                <a:effectLst/>
                <a:latin typeface="Söhne"/>
              </a:rPr>
              <a:t>Using environment sensors to track room conditions can enhance the user's sleeping experience.</a:t>
            </a:r>
          </a:p>
          <a:p>
            <a:pPr algn="l">
              <a:buFont typeface="Arial" panose="020B0604020202020204" pitchFamily="34" charset="0"/>
              <a:buChar char="•"/>
            </a:pPr>
            <a:endParaRPr lang="en-GB" altLang="zh-CN" b="0" i="0" dirty="0">
              <a:solidFill>
                <a:srgbClr val="D1D5DB"/>
              </a:solidFill>
              <a:effectLst/>
              <a:latin typeface="Söhne"/>
            </a:endParaRPr>
          </a:p>
          <a:p>
            <a:pPr algn="l">
              <a:buFont typeface="Arial" panose="020B0604020202020204" pitchFamily="34" charset="0"/>
              <a:buChar char="•"/>
            </a:pPr>
            <a:r>
              <a:rPr lang="en-GB" altLang="zh-CN" b="0" i="0" dirty="0">
                <a:solidFill>
                  <a:srgbClr val="D1D5DB"/>
                </a:solidFill>
                <a:effectLst/>
                <a:latin typeface="Söhne"/>
              </a:rPr>
              <a:t>Alarm and sleep reminders can help establish and maintain a regular sleep schedule, leading to better quality sleep.</a:t>
            </a:r>
          </a:p>
          <a:p>
            <a:pPr algn="l">
              <a:buFont typeface="Arial" panose="020B0604020202020204" pitchFamily="34" charset="0"/>
              <a:buChar char="•"/>
            </a:pPr>
            <a:endParaRPr lang="en-GB" altLang="zh-CN" b="0" i="0" dirty="0">
              <a:solidFill>
                <a:srgbClr val="D1D5DB"/>
              </a:solidFill>
              <a:effectLst/>
              <a:latin typeface="Söhne"/>
            </a:endParaRPr>
          </a:p>
          <a:p>
            <a:pPr algn="l">
              <a:buFont typeface="Arial" panose="020B0604020202020204" pitchFamily="34" charset="0"/>
              <a:buChar char="•"/>
            </a:pPr>
            <a:r>
              <a:rPr lang="en-GB" altLang="zh-CN" b="0" i="0" dirty="0">
                <a:solidFill>
                  <a:srgbClr val="D1D5DB"/>
                </a:solidFill>
                <a:effectLst/>
                <a:latin typeface="Söhne"/>
              </a:rPr>
              <a:t>The meditation feature can help users relax and fall asleep more easily.</a:t>
            </a:r>
          </a:p>
          <a:p>
            <a:pPr algn="l">
              <a:buFont typeface="Arial" panose="020B0604020202020204" pitchFamily="34" charset="0"/>
              <a:buChar char="•"/>
            </a:pPr>
            <a:endParaRPr lang="en-GB" altLang="zh-CN" b="0" i="0" dirty="0">
              <a:solidFill>
                <a:srgbClr val="D1D5DB"/>
              </a:solidFill>
              <a:effectLst/>
              <a:latin typeface="Söhne"/>
            </a:endParaRPr>
          </a:p>
          <a:p>
            <a:pPr algn="l">
              <a:buFont typeface="Arial" panose="020B0604020202020204" pitchFamily="34" charset="0"/>
              <a:buChar char="•"/>
            </a:pPr>
            <a:r>
              <a:rPr lang="en-GB" altLang="zh-CN" b="0" i="0" dirty="0">
                <a:solidFill>
                  <a:srgbClr val="D1D5DB"/>
                </a:solidFill>
                <a:effectLst/>
                <a:latin typeface="Söhne"/>
              </a:rPr>
              <a:t>The sleep application has the potential to greatly benefit users in improving their sleep quality and habits.</a:t>
            </a:r>
          </a:p>
          <a:p>
            <a:endParaRPr kumimoji="1" lang="en-GB" altLang="zh-CN" dirty="0"/>
          </a:p>
          <a:p>
            <a:endParaRPr kumimoji="1" lang="zh-CN" altLang="en-US" dirty="0"/>
          </a:p>
        </p:txBody>
      </p:sp>
    </p:spTree>
  </p:cSld>
  <p:clrMapOvr>
    <a:masterClrMapping/>
  </p:clrMapOvr>
</p:sld>
</file>

<file path=ppt/theme/theme1.xml><?xml version="1.0" encoding="utf-8"?>
<a:theme xmlns:a="http://schemas.openxmlformats.org/drawingml/2006/main" name="Sleep &amp; Emotions Processing Breakthrough Infographics by Slidesgo">
  <a:themeElements>
    <a:clrScheme name="Simple Light">
      <a:dk1>
        <a:srgbClr val="D9ABFE"/>
      </a:dk1>
      <a:lt1>
        <a:srgbClr val="C5D3FF"/>
      </a:lt1>
      <a:dk2>
        <a:srgbClr val="F4F9FF"/>
      </a:dk2>
      <a:lt2>
        <a:srgbClr val="38388E"/>
      </a:lt2>
      <a:accent1>
        <a:srgbClr val="4A4AAF"/>
      </a:accent1>
      <a:accent2>
        <a:srgbClr val="FF8983"/>
      </a:accent2>
      <a:accent3>
        <a:srgbClr val="E29D81"/>
      </a:accent3>
      <a:accent4>
        <a:srgbClr val="F4BDA4"/>
      </a:accent4>
      <a:accent5>
        <a:srgbClr val="FFFFFF"/>
      </a:accent5>
      <a:accent6>
        <a:srgbClr val="FFFFFF"/>
      </a:accent6>
      <a:hlink>
        <a:srgbClr val="F4F9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492</Words>
  <Application>Microsoft Macintosh PowerPoint</Application>
  <PresentationFormat>全屏显示(16:9)</PresentationFormat>
  <Paragraphs>34</Paragraphs>
  <Slides>8</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Söhne</vt:lpstr>
      <vt:lpstr>Mogra</vt:lpstr>
      <vt:lpstr>NanumGothic</vt:lpstr>
      <vt:lpstr>Nanum Gothic</vt:lpstr>
      <vt:lpstr>Arial</vt:lpstr>
      <vt:lpstr>Sleep &amp; Emotions Processing Breakthrough Infographics by Slidesgo</vt:lpstr>
      <vt:lpstr>Sleep expert</vt:lpstr>
      <vt:lpstr>The background to the problem that the project was trying to solve; </vt:lpstr>
      <vt:lpstr>methods used for analysing the requirements </vt:lpstr>
      <vt:lpstr>designing</vt:lpstr>
      <vt:lpstr>implementation</vt:lpstr>
      <vt:lpstr>requirements were met</vt:lpstr>
      <vt:lpstr>testing</vt:lpstr>
      <vt:lpstr>Any conclusions that can be drawn from the project.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Sleep expert</dc:title>
  <cp:lastModifiedBy>Chaojun Guo</cp:lastModifiedBy>
  <cp:revision>5</cp:revision>
  <dcterms:modified xsi:type="dcterms:W3CDTF">2023-04-29T19:57:49Z</dcterms:modified>
</cp:coreProperties>
</file>