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72" r:id="rId4"/>
    <p:sldId id="259" r:id="rId5"/>
    <p:sldId id="260" r:id="rId6"/>
    <p:sldId id="262" r:id="rId7"/>
    <p:sldId id="261" r:id="rId8"/>
    <p:sldId id="276" r:id="rId9"/>
    <p:sldId id="278" r:id="rId10"/>
    <p:sldId id="277" r:id="rId11"/>
    <p:sldId id="279" r:id="rId12"/>
    <p:sldId id="280" r:id="rId13"/>
    <p:sldId id="263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金江涛" initials="金江涛" lastIdx="1" clrIdx="0">
    <p:extLst>
      <p:ext uri="{19B8F6BF-5375-455C-9EA6-DF929625EA0E}">
        <p15:presenceInfo xmlns:p15="http://schemas.microsoft.com/office/powerpoint/2012/main" userId="2f8d02badce65e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77" autoAdjust="0"/>
  </p:normalViewPr>
  <p:slideViewPr>
    <p:cSldViewPr snapToGrid="0">
      <p:cViewPr varScale="1">
        <p:scale>
          <a:sx n="80" d="100"/>
          <a:sy n="80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FDC37-05B6-4B97-BED1-98691359AFC9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C066F-057B-427E-BC49-B902418D5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21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：创建网页的标准标记语言</a:t>
            </a:r>
            <a:endParaRPr lang="en-US" altLang="zh-CN" dirty="0" smtClean="0"/>
          </a:p>
          <a:p>
            <a:r>
              <a:rPr lang="zh-CN" altLang="en-US" dirty="0" smtClean="0"/>
              <a:t>超文本：文字包含有超链接</a:t>
            </a:r>
            <a:endParaRPr lang="en-US" altLang="zh-CN" dirty="0" smtClean="0"/>
          </a:p>
          <a:p>
            <a:r>
              <a:rPr lang="zh-CN" altLang="en-US" dirty="0" smtClean="0"/>
              <a:t>标记语言：将信息与文本结合在一起，使用标记来进行标识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C066F-057B-427E-BC49-B902418D5A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19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标签：大部分由开始标签和结束标签成对出现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元素（构成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文件的基本对象）、标签、属性（为元素提供附加信息）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C066F-057B-427E-BC49-B902418D5A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44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&lt;head&gt;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中的元素可以引用脚本、指示浏览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器在哪里找到样式表、提供元信息等等。（引入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&lt;meta&gt;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比如针对搜索引擎和更新频度的描述和关键词。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UTF-8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一种字符编码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C066F-057B-427E-BC49-B902418D5A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05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dirty="0" smtClean="0"/>
              <a:t>&lt;p&gt;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之间的差异是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换行但不改变页面的语义结构，而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"p"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部分的页面成段。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C066F-057B-427E-BC49-B902418D5A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08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最主要的目的是将文件的内容与显示分隔开来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C066F-057B-427E-BC49-B902418D5A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26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同一个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网页页面可以无数次的调用相同的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是表示着标签的身份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C066F-057B-427E-BC49-B902418D5A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20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36045" y="2413965"/>
            <a:ext cx="69270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HyperText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Markup Language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05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86150" y="2362200"/>
            <a:ext cx="5695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CSS(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Cascading Style Sheets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样式表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65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207" y="786534"/>
            <a:ext cx="9652837" cy="9429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71575" y="369412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在头部引入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文件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32" y="3133685"/>
            <a:ext cx="4407445" cy="9944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625" y="1867532"/>
            <a:ext cx="3805325" cy="48254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3024" y="2495550"/>
            <a:ext cx="2314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设置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id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933" y="4464521"/>
            <a:ext cx="3974018" cy="161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9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75" y="1422912"/>
            <a:ext cx="4424222" cy="4611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75" y="457062"/>
            <a:ext cx="4424222" cy="64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768" y="457062"/>
            <a:ext cx="4206875" cy="8349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768" y="1645794"/>
            <a:ext cx="5167244" cy="406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9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30" y="887625"/>
            <a:ext cx="9407728" cy="48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6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14548" y="2505075"/>
            <a:ext cx="811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HW:</a:t>
            </a:r>
          </a:p>
          <a:p>
            <a:r>
              <a:rPr lang="zh-CN" altLang="en-US" sz="2400" dirty="0"/>
              <a:t>把</a:t>
            </a:r>
            <a:r>
              <a:rPr lang="zh-CN" altLang="en-US" sz="2400" dirty="0" smtClean="0"/>
              <a:t>上述内容实现一下，在公共仓库上建立自己的分支并上传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760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66900" y="1333500"/>
            <a:ext cx="3381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&lt;html&gt;…&lt;/html&gt;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&lt;head&gt;…&lt;/head&gt;</a:t>
            </a:r>
          </a:p>
          <a:p>
            <a:r>
              <a:rPr lang="en-US" altLang="zh-CN" sz="2400" dirty="0" smtClean="0"/>
              <a:t>&lt;body&gt;…&lt;/body&gt;</a:t>
            </a: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153150" y="1276350"/>
            <a:ext cx="266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&lt;title&gt;…&lt;/title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h1&gt;…&lt;/h1&gt;</a:t>
            </a:r>
          </a:p>
          <a:p>
            <a:r>
              <a:rPr lang="en-US" altLang="zh-CN" sz="2400" dirty="0"/>
              <a:t>&lt;p&gt;…&lt;/p&gt;</a:t>
            </a:r>
          </a:p>
          <a:p>
            <a:r>
              <a:rPr lang="en-US" altLang="zh-CN" sz="2400" dirty="0"/>
              <a:t>&lt;div&gt;…&lt;/div&gt;</a:t>
            </a:r>
          </a:p>
          <a:p>
            <a:r>
              <a:rPr lang="en-US" altLang="zh-CN" sz="2400" dirty="0"/>
              <a:t>&lt;a&gt;…&lt;/a&gt;</a:t>
            </a:r>
          </a:p>
          <a:p>
            <a:r>
              <a:rPr lang="en-US" altLang="zh-CN" sz="2400" dirty="0"/>
              <a:t>……</a:t>
            </a:r>
          </a:p>
          <a:p>
            <a:endParaRPr lang="en-US" altLang="zh-CN" sz="2400" dirty="0"/>
          </a:p>
          <a:p>
            <a:r>
              <a:rPr lang="en-US" altLang="zh-CN" sz="2400" dirty="0"/>
              <a:t>&lt;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&lt;</a:t>
            </a:r>
            <a:r>
              <a:rPr lang="en-US" altLang="zh-CN" sz="2400" dirty="0" err="1"/>
              <a:t>br</a:t>
            </a:r>
            <a:r>
              <a:rPr lang="en-US" altLang="zh-CN" sz="2400" dirty="0"/>
              <a:t>&gt;</a:t>
            </a:r>
          </a:p>
          <a:p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6399" y="5524500"/>
            <a:ext cx="919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&lt;LABEL Attribute1=“value1” Attribute2=“value2” …&gt;CONTENT&lt;/LABEL&gt;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99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0625" y="781050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&lt;html&gt;…&lt;/html&gt;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4900" y="1924050"/>
            <a:ext cx="3648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&lt;head&gt;…&lt;/head&gt;</a:t>
            </a:r>
          </a:p>
          <a:p>
            <a:r>
              <a:rPr lang="zh-CN" altLang="en-US" sz="2400" dirty="0" smtClean="0"/>
              <a:t>头部元素的容器</a:t>
            </a:r>
            <a:endParaRPr lang="en-US" altLang="zh-CN" sz="2400" dirty="0" smtClean="0"/>
          </a:p>
          <a:p>
            <a:r>
              <a:rPr lang="en-US" altLang="zh-CN" sz="2400" dirty="0" smtClean="0"/>
              <a:t>&lt;meta&gt;</a:t>
            </a:r>
          </a:p>
          <a:p>
            <a:r>
              <a:rPr lang="zh-CN" altLang="en-US" sz="2400" dirty="0" smtClean="0"/>
              <a:t>提供有关页面的元信息</a:t>
            </a:r>
            <a:endParaRPr lang="en-US" altLang="zh-CN" sz="2400" dirty="0" smtClean="0"/>
          </a:p>
          <a:p>
            <a:r>
              <a:rPr lang="en-US" altLang="zh-CN" sz="2400" dirty="0" smtClean="0"/>
              <a:t>&lt;title&gt;…&lt;/title&gt;</a:t>
            </a:r>
          </a:p>
          <a:p>
            <a:r>
              <a:rPr lang="zh-CN" altLang="en-US" sz="2400" dirty="0" smtClean="0"/>
              <a:t>文档标题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672" y="781050"/>
            <a:ext cx="5292419" cy="408436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4900" y="4865418"/>
            <a:ext cx="2619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&lt;body&gt;…&lt;/body&gt;</a:t>
            </a:r>
          </a:p>
          <a:p>
            <a:r>
              <a:rPr lang="zh-CN" altLang="en-US" sz="2400" dirty="0" smtClean="0"/>
              <a:t>文档主体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488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7247" y="450399"/>
            <a:ext cx="339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一些常用的标签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485772" y="1617791"/>
            <a:ext cx="2505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&lt;h1&gt; to &lt;h6&gt;</a:t>
            </a:r>
          </a:p>
          <a:p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590550" y="4396303"/>
            <a:ext cx="1381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&lt;h7&gt;???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2" y="2296237"/>
            <a:ext cx="2124076" cy="16832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947" y="1327562"/>
            <a:ext cx="2141406" cy="51363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91237" y="1475227"/>
            <a:ext cx="95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&lt;p&gt;</a:t>
            </a:r>
            <a:endParaRPr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928" y="2074647"/>
            <a:ext cx="4361350" cy="8177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625" y="3065123"/>
            <a:ext cx="2516866" cy="58295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91237" y="3820796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&lt;a&gt;</a:t>
            </a:r>
            <a:endParaRPr lang="zh-CN" altLang="en-US" sz="28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6928" y="4360647"/>
            <a:ext cx="6077768" cy="4498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3625" y="5176251"/>
            <a:ext cx="2370025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9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15" y="1470592"/>
            <a:ext cx="2581444" cy="235095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91440" y="813485"/>
            <a:ext cx="280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无序列表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15" y="4109325"/>
            <a:ext cx="1739340" cy="19943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2" y="1470592"/>
            <a:ext cx="2441358" cy="30277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913" y="4789130"/>
            <a:ext cx="2628961" cy="167685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71912" y="813485"/>
            <a:ext cx="2019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自定义表格</a:t>
            </a:r>
            <a:endParaRPr lang="zh-CN" altLang="en-US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283" y="1575749"/>
            <a:ext cx="3931293" cy="71629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435135" y="800513"/>
            <a:ext cx="1752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按钮</a:t>
            </a:r>
            <a:endParaRPr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0283" y="2449224"/>
            <a:ext cx="1582765" cy="61666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381003" y="3218667"/>
            <a:ext cx="118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定义块</a:t>
            </a:r>
            <a:endParaRPr lang="zh-CN" altLang="en-US" sz="24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1003" y="3661143"/>
            <a:ext cx="4179979" cy="93184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136" y="5035461"/>
            <a:ext cx="2865368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2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04726"/>
            <a:ext cx="7991022" cy="26052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2000" y="356285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HTML</a:t>
            </a:r>
            <a:r>
              <a:rPr lang="zh-CN" altLang="en-US" sz="2400" dirty="0" smtClean="0"/>
              <a:t>表单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530065"/>
            <a:ext cx="10607959" cy="5182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899" y="4333813"/>
            <a:ext cx="3067051" cy="2182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1999" y="4857750"/>
            <a:ext cx="102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下拉菜单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3022" y="4457257"/>
            <a:ext cx="1516421" cy="20588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633" y="5063016"/>
            <a:ext cx="1867706" cy="72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9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0" y="142770"/>
            <a:ext cx="8118058" cy="38863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3445299"/>
            <a:ext cx="5819775" cy="31306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2450" y="4667733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http://caniuse.com/#home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125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29063" y="2409825"/>
            <a:ext cx="408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</a:t>
            </a:r>
            <a:r>
              <a:rPr lang="zh-CN" altLang="en-US" sz="2400" dirty="0" smtClean="0"/>
              <a:t>更多标签的学习</a:t>
            </a:r>
            <a:endParaRPr lang="en-US" altLang="zh-CN" sz="2400" dirty="0" smtClean="0"/>
          </a:p>
          <a:p>
            <a:r>
              <a:rPr lang="en-US" altLang="zh-CN" sz="2400" dirty="0"/>
              <a:t>http://www.w3school.com.cn/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579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34" y="1095375"/>
            <a:ext cx="3834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Make a little change</a:t>
            </a:r>
          </a:p>
          <a:p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59" y="4206200"/>
            <a:ext cx="4573314" cy="1013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84" y="3225997"/>
            <a:ext cx="11529241" cy="6630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7583" y="2113364"/>
            <a:ext cx="675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&lt;p style=“</a:t>
            </a:r>
            <a:r>
              <a:rPr lang="en-US" altLang="zh-CN" sz="2400" dirty="0" err="1" smtClean="0"/>
              <a:t>xxx:yyy</a:t>
            </a:r>
            <a:r>
              <a:rPr lang="en-US" altLang="zh-CN" sz="2400" dirty="0" smtClean="0"/>
              <a:t>; </a:t>
            </a:r>
            <a:r>
              <a:rPr lang="en-US" altLang="zh-CN" sz="2400" dirty="0" err="1" smtClean="0"/>
              <a:t>mmm:nnn</a:t>
            </a:r>
            <a:r>
              <a:rPr lang="en-US" altLang="zh-CN" sz="2400" dirty="0" smtClean="0"/>
              <a:t>”&gt;content&lt;/p&gt;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853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383</Words>
  <Application>Microsoft Office PowerPoint</Application>
  <PresentationFormat>宽屏</PresentationFormat>
  <Paragraphs>65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金江涛</dc:creator>
  <cp:lastModifiedBy>金江涛</cp:lastModifiedBy>
  <cp:revision>21</cp:revision>
  <dcterms:created xsi:type="dcterms:W3CDTF">2015-05-05T08:02:14Z</dcterms:created>
  <dcterms:modified xsi:type="dcterms:W3CDTF">2017-10-28T10:35:59Z</dcterms:modified>
</cp:coreProperties>
</file>