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32" autoAdjust="0"/>
  </p:normalViewPr>
  <p:slideViewPr>
    <p:cSldViewPr snapToGrid="0">
      <p:cViewPr varScale="1">
        <p:scale>
          <a:sx n="83" d="100"/>
          <a:sy n="83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2CBA5-AF1E-426F-B55D-3254F85F7B3C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89BE-903E-4F76-9DEA-7EE3410E8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9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 –La 	</a:t>
            </a:r>
            <a:r>
              <a:rPr lang="zh-CN" altLang="en-US" dirty="0" smtClean="0"/>
              <a:t>列出文件夹下所有文件的详细内容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管理</a:t>
            </a:r>
            <a:r>
              <a:rPr lang="en-US" altLang="zh-CN" baseline="0" dirty="0" err="1" smtClean="0"/>
              <a:t>git</a:t>
            </a:r>
            <a:r>
              <a:rPr lang="zh-CN" altLang="en-US" baseline="0" dirty="0" smtClean="0"/>
              <a:t>仓库的文件夹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B89BE-903E-4F76-9DEA-7EE3410E85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1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73861" y="1848346"/>
            <a:ext cx="490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初步与翻墙的简单介绍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0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38" y="594788"/>
            <a:ext cx="7326667" cy="5538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1491" y="1200727"/>
            <a:ext cx="1237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创建一个新的仓库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75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0" y="537185"/>
            <a:ext cx="8539499" cy="5595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1963" y="1320800"/>
            <a:ext cx="1754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87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6" y="2619132"/>
            <a:ext cx="10795871" cy="2968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03" y="5808966"/>
            <a:ext cx="11225115" cy="7950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4" y="1209050"/>
            <a:ext cx="11317367" cy="11891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4618" y="359733"/>
            <a:ext cx="4793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STEP3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将远程仓库与本地仓库进行关联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5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77818" y="868218"/>
            <a:ext cx="240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 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5" y="2242423"/>
            <a:ext cx="11327874" cy="27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8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430" y="438427"/>
            <a:ext cx="5820596" cy="5916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3381" y="1457530"/>
            <a:ext cx="1062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 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创建分支且在分支上传文件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12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62" y="1527077"/>
            <a:ext cx="7480899" cy="1761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62" y="3750094"/>
            <a:ext cx="9115556" cy="12966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5671" y="849745"/>
            <a:ext cx="3001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STEP6 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合并删除分支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92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9396" y="1021607"/>
            <a:ext cx="430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：创建文件夹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6" y="2367811"/>
            <a:ext cx="10051621" cy="20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08315" y="818573"/>
            <a:ext cx="263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5" y="1613256"/>
            <a:ext cx="8038208" cy="42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80" y="1260488"/>
            <a:ext cx="7243141" cy="5103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2108" y="758779"/>
            <a:ext cx="266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进行修改尝试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4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278"/>
            <a:ext cx="12038367" cy="21450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399" y="1662545"/>
            <a:ext cx="298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STEP5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信息修改的查看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0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3" y="1748548"/>
            <a:ext cx="8031779" cy="4504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15127" y="701964"/>
            <a:ext cx="369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让我们进行一次错误的修改！！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70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7" y="2006521"/>
            <a:ext cx="9254340" cy="38031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36437" y="1154546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 6 ROLL BACK</a:t>
            </a:r>
            <a:r>
              <a:rPr lang="zh-CN" altLang="en-US" dirty="0" smtClean="0"/>
              <a:t>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87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20" y="766480"/>
            <a:ext cx="8359916" cy="58617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24001" y="203200"/>
            <a:ext cx="55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另一种回退方法（更快更强更准！！！）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47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70401" y="1884218"/>
            <a:ext cx="246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	GitHub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42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71</Words>
  <Application>Microsoft Office PowerPoint</Application>
  <PresentationFormat>宽屏</PresentationFormat>
  <Paragraphs>19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金江涛</dc:creator>
  <cp:lastModifiedBy>金江涛</cp:lastModifiedBy>
  <cp:revision>10</cp:revision>
  <dcterms:created xsi:type="dcterms:W3CDTF">2015-05-05T08:02:14Z</dcterms:created>
  <dcterms:modified xsi:type="dcterms:W3CDTF">2017-10-21T22:25:30Z</dcterms:modified>
</cp:coreProperties>
</file>