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87" r:id="rId4"/>
    <p:sldId id="290" r:id="rId5"/>
    <p:sldId id="291" r:id="rId6"/>
    <p:sldId id="262" r:id="rId7"/>
    <p:sldId id="259" r:id="rId8"/>
    <p:sldId id="260" r:id="rId9"/>
    <p:sldId id="274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546" autoAdjust="0"/>
  </p:normalViewPr>
  <p:slideViewPr>
    <p:cSldViewPr snapToGrid="0">
      <p:cViewPr varScale="1">
        <p:scale>
          <a:sx n="63" d="100"/>
          <a:sy n="63" d="100"/>
        </p:scale>
        <p:origin x="20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F9B5A-8BAF-40FA-A2B7-5EF21FC28E2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4C591-E3DF-45E2-9252-C94EA8172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7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我们一般使用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来声明变量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虽然我们也可以不加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来声明变量，但这两者有着巨大的区别，我们下面会讲到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语言不同，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的变量是没有类型的，而值是有类型的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可以理解为系统为值开辟了内存空间，而变量相当于是指向那块空间的指针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4C591-E3DF-45E2-9252-C94EA8172E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4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这里使用了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window.onload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因为我们是在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头部引入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的（相当于将这一段代码全部粘贴到引用位置），所以会存在部分元素无法获取的情况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window.onload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是一个事件，在文档加载完成后会触发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这就确保了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中的元素都能够被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声明，得到的是当前作用域的变量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声明，得到的是全局变量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4C591-E3DF-45E2-9252-C94EA8172E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0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的对象，转为数值时为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的原始值，转为数值时为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没有对象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，即该处不应该有值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缺少值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，就是此处应该有一个值，但是还没有定义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4C591-E3DF-45E2-9252-C94EA8172E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2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4C591-E3DF-45E2-9252-C94EA8172E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(Arr1.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altLang="zh-CN" dirty="0" smtClean="0"/>
              <a:t>())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默认是以，为分隔符将数组元素连接成一个字符串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(Arr1.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“4”</a:t>
            </a:r>
            <a:r>
              <a:rPr lang="en-US" altLang="zh-CN" dirty="0" smtClean="0"/>
              <a:t>))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14243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我们这里以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为分隔符连接数组元素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我们通过观察可以发现，这是按字符编码的顺序进行排序的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这个函数是可以传入参数的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而这个参数就是我们自定义的排序方法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如果我们不传入参数的话，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默认是按照字符编码的顺序来进行排序的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的那个函数为例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4C591-E3DF-45E2-9252-C94EA8172E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5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4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2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73579" y="3013502"/>
            <a:ext cx="7396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JavaScript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2565" y="3910693"/>
            <a:ext cx="7298871" cy="81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8" name="矩形 7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5221" y="506186"/>
            <a:ext cx="146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0536" y="2047004"/>
            <a:ext cx="742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定义：对象是一种特殊的数据类型，带有属性和方法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0536" y="2942842"/>
            <a:ext cx="693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属性：是与对象相关的值（对象中蕴含的值）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0536" y="3828283"/>
            <a:ext cx="766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方法：是能够在对象上执行的动作（对象中含有的函数）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955221" y="1152517"/>
            <a:ext cx="104502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10" name="矩形 9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2614" y="934366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90819" y="2244742"/>
            <a:ext cx="189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9394" y="3133248"/>
            <a:ext cx="183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19394" y="4021755"/>
            <a:ext cx="207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3924" y="2244742"/>
            <a:ext cx="1967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23924" y="3133248"/>
            <a:ext cx="15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23924" y="4021755"/>
            <a:ext cx="165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3924" y="4910261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19394" y="4910261"/>
            <a:ext cx="134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347107" y="1694776"/>
            <a:ext cx="1944000" cy="8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27" name="矩形 26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550" y="2339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2120" y="55713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42" y="1334143"/>
            <a:ext cx="2095113" cy="12884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549" y="3370534"/>
            <a:ext cx="617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震惊！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toUpperCase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方法竟是因为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46707" y="4681357"/>
            <a:ext cx="465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被包装成一个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7199" y="5053215"/>
            <a:ext cx="8490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方法能够获得字符串长度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start,end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方法获得从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位置的字符串片段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charAt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(index)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方法返回指定索引位置的字符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1550" y="2821492"/>
            <a:ext cx="680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那么问题来了，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储存的应该是对值的引用才对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71549" y="911511"/>
            <a:ext cx="145324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14" name="矩形 13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5" y="1088052"/>
            <a:ext cx="5944115" cy="164606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38" y="3843598"/>
            <a:ext cx="8268417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164" y="380021"/>
            <a:ext cx="232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92026"/>
            <a:ext cx="613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数组是动态可变的，不需要事先声明大小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8650" y="2289014"/>
            <a:ext cx="54945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.length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获得数组长度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将数组元素变成字符串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.join()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把所有元素放入字符串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.sort()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（这里需要注意一些问题）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23214" y="1757700"/>
            <a:ext cx="212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61619" y="5868546"/>
            <a:ext cx="524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注意：是在原数组上进行排序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151164" y="1059008"/>
            <a:ext cx="133894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11" name="矩形 10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96" y="2254769"/>
            <a:ext cx="4277663" cy="36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6043" y="280609"/>
            <a:ext cx="209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910" y="1547088"/>
            <a:ext cx="17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77422" y="1559292"/>
            <a:ext cx="7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8982" y="3233057"/>
            <a:ext cx="3641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直接函数、匿名函数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996043" y="935105"/>
            <a:ext cx="195942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13" name="矩形 12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5" y="2308640"/>
            <a:ext cx="3525755" cy="41311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41" y="1236465"/>
            <a:ext cx="4456352" cy="18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3920" y="2237015"/>
            <a:ext cx="5421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参数可以有默认值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可以传入多于需要个数的参数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（函数内部会自动生成一个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的伪数组存放所有传入参数）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可以传入少于定义的个数的参数值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6672" y="979714"/>
            <a:ext cx="1926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94014" y="1698171"/>
            <a:ext cx="113483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7" name="矩形 6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4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2129" y="680659"/>
            <a:ext cx="343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的基础语法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12544" y="2338190"/>
            <a:ext cx="5723540" cy="2571852"/>
            <a:chOff x="1814572" y="1938140"/>
            <a:chExt cx="5723540" cy="2571852"/>
          </a:xfrm>
        </p:grpSpPr>
        <p:sp>
          <p:nvSpPr>
            <p:cNvPr id="2" name="文本框 1"/>
            <p:cNvSpPr txBox="1"/>
            <p:nvPr/>
          </p:nvSpPr>
          <p:spPr>
            <a:xfrm>
              <a:off x="1814572" y="1938140"/>
              <a:ext cx="3322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的变量与值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14572" y="4048327"/>
              <a:ext cx="1690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的调用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66361" y="193814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的输入输出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14572" y="3002373"/>
              <a:ext cx="2604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变量声明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66361" y="3002373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66361" y="4048327"/>
              <a:ext cx="257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常用逻辑运算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723407" y="1367810"/>
            <a:ext cx="30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13" name="矩形 12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1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556" y="649494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变量和值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8893" y="2732156"/>
            <a:ext cx="22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a=1;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3989" y="3600374"/>
            <a:ext cx="255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 a=1.00 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9907" y="4416892"/>
            <a:ext cx="247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a[]={1,2,3};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282" y="2732155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a=1;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35282" y="4416891"/>
            <a:ext cx="22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a=[1,2,3];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00050" y="1405826"/>
            <a:ext cx="296363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30" name="矩形 29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59313" y="1812380"/>
            <a:ext cx="22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35282" y="1812380"/>
            <a:ext cx="22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5282" y="360037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a=1.00;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9907" y="5233409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没有字符串变量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135282" y="5233409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a=“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556" y="649494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的变量和值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9115" y="2594810"/>
            <a:ext cx="429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的变量没有类型，值有类型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90104" y="4355460"/>
            <a:ext cx="479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变量相当于是一个指向值的指针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00050" y="1405826"/>
            <a:ext cx="296363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30" name="矩形 29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604656" y="390163"/>
            <a:ext cx="1616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4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814" y="543129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变量声明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36814" y="1281793"/>
            <a:ext cx="2081893" cy="163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10" name="矩形 9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86" y="1624794"/>
            <a:ext cx="5373586" cy="39860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7760" y="5858211"/>
            <a:ext cx="461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这里使用了匿名（立即执行）函数和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的输出方式，之后会详细讲解</a:t>
            </a:r>
          </a:p>
        </p:txBody>
      </p:sp>
    </p:spTree>
    <p:extLst>
      <p:ext uri="{BB962C8B-B14F-4D97-AF65-F5344CB8AC3E}">
        <p14:creationId xmlns:p14="http://schemas.microsoft.com/office/powerpoint/2010/main" val="12753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556" y="649494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6644" y="1812984"/>
            <a:ext cx="2098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0953" y="1960330"/>
            <a:ext cx="602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基本没有什么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2399" y="2789529"/>
            <a:ext cx="22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399" y="3507178"/>
            <a:ext cx="197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2399" y="4247934"/>
            <a:ext cx="198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3220" y="4931260"/>
            <a:ext cx="193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3220" y="6111479"/>
            <a:ext cx="308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Symbol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30953" y="2784168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30953" y="4309031"/>
            <a:ext cx="170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30953" y="4976048"/>
            <a:ext cx="409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00050" y="1405826"/>
            <a:ext cx="296363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30" name="矩形 29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159578" y="742157"/>
            <a:ext cx="602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数据类型如下：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71384" y="5529470"/>
            <a:ext cx="193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30953" y="5560996"/>
            <a:ext cx="329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中的重要部分）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6" y="3374363"/>
            <a:ext cx="6012701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0728" y="445469"/>
            <a:ext cx="431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的调用及输入输出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792" y="1460121"/>
            <a:ext cx="674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标签来调用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80091" y="3736660"/>
            <a:ext cx="6547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②将所需要的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代码用纯文本编译器写入文件后保存为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头部引入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30729" y="1163093"/>
            <a:ext cx="201657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15" name="矩形 14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0" y="2098553"/>
            <a:ext cx="7474176" cy="1366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1" y="5375713"/>
            <a:ext cx="8284244" cy="7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884" y="556467"/>
            <a:ext cx="54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的调用及输入输出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481" y="1489656"/>
            <a:ext cx="578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在控制台中输出相关数据，用于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63479" y="3294867"/>
            <a:ext cx="331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lert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5875" y="3317881"/>
            <a:ext cx="229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481" y="3744019"/>
            <a:ext cx="625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都会跳出一个小弹窗，不同点是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仅有确定按钮，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会有确定和取消按钮，会返回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04157" y="1304989"/>
            <a:ext cx="33147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20" name="矩形 19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1" y="2354523"/>
            <a:ext cx="5799164" cy="9167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79" y="5011518"/>
            <a:ext cx="6485102" cy="16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98145" y="2090057"/>
            <a:ext cx="572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不建议使用，会清空原文档内容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51190" y="4833253"/>
            <a:ext cx="5523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④直接操作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树的方法改变页面内容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（推荐不对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树进行不必要的操作，因为对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树的操作相当昂贵）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6751864"/>
            <a:ext cx="9144001" cy="106136"/>
            <a:chOff x="0" y="6751864"/>
            <a:chExt cx="9144001" cy="106136"/>
          </a:xfrm>
        </p:grpSpPr>
        <p:sp>
          <p:nvSpPr>
            <p:cNvPr id="9" name="矩形 8"/>
            <p:cNvSpPr/>
            <p:nvPr/>
          </p:nvSpPr>
          <p:spPr>
            <a:xfrm>
              <a:off x="0" y="6751864"/>
              <a:ext cx="2730955" cy="106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30954" y="6751864"/>
              <a:ext cx="3172695" cy="1061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03650" y="6751864"/>
              <a:ext cx="3240351" cy="1061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57" y="983121"/>
            <a:ext cx="6885438" cy="8946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04" y="3358331"/>
            <a:ext cx="6820491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1911</TotalTime>
  <Words>620</Words>
  <Application>Microsoft Office PowerPoint</Application>
  <PresentationFormat>全屏显示(4:3)</PresentationFormat>
  <Paragraphs>120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金江涛</dc:creator>
  <cp:lastModifiedBy>金江涛</cp:lastModifiedBy>
  <cp:revision>98</cp:revision>
  <dcterms:created xsi:type="dcterms:W3CDTF">2015-05-05T08:02:14Z</dcterms:created>
  <dcterms:modified xsi:type="dcterms:W3CDTF">2017-11-04T14:39:58Z</dcterms:modified>
</cp:coreProperties>
</file>