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3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98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72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2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6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4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34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A1C72-8A28-4BAA-B46A-21E577E03D12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173E-BD47-45AD-B509-D86CAC99E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3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演出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宮﨑琴音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5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演出の種類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プレイヤー死亡時</a:t>
            </a:r>
            <a:endParaRPr lang="en-US" altLang="ja-JP" dirty="0" smtClean="0"/>
          </a:p>
          <a:p>
            <a:r>
              <a:rPr kumimoji="1" lang="ja-JP" altLang="en-US" dirty="0" smtClean="0"/>
              <a:t>エネミー死亡時</a:t>
            </a:r>
            <a:endParaRPr kumimoji="1" lang="en-US" altLang="ja-JP" dirty="0" smtClean="0"/>
          </a:p>
          <a:p>
            <a:r>
              <a:rPr lang="ja-JP" altLang="en-US" dirty="0"/>
              <a:t>必殺</a:t>
            </a:r>
            <a:r>
              <a:rPr lang="ja-JP" altLang="en-US" dirty="0" smtClean="0"/>
              <a:t>技発動時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434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プレイヤー死亡時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プレイヤーの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以下になったとき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黒くフェードアウトして、プレイヤーを復活ポイントで復活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復活ポイントは、各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の初期位置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K</a:t>
            </a:r>
            <a:r>
              <a:rPr lang="ja-JP" altLang="en-US" dirty="0" smtClean="0"/>
              <a:t>で死んだらその直前の</a:t>
            </a:r>
            <a:r>
              <a:rPr lang="en-US" altLang="ja-JP" dirty="0" smtClean="0"/>
              <a:t>B</a:t>
            </a:r>
            <a:r>
              <a:rPr lang="ja-JP" altLang="en-US" dirty="0" smtClean="0"/>
              <a:t>（真後ろの</a:t>
            </a:r>
            <a:r>
              <a:rPr lang="en-US" altLang="ja-JP" dirty="0" smtClean="0"/>
              <a:t>B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＝バトルフィールド　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＝休憩フィールド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残機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減らす</a:t>
            </a:r>
            <a:endParaRPr lang="en-US" altLang="ja-JP" dirty="0" smtClean="0"/>
          </a:p>
          <a:p>
            <a:r>
              <a:rPr lang="ja-JP" altLang="en-US" dirty="0"/>
              <a:t>残機</a:t>
            </a:r>
            <a:r>
              <a:rPr lang="ja-JP" altLang="en-US" dirty="0" smtClean="0"/>
              <a:t>が０の状態で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以下になったとき</a:t>
            </a:r>
            <a:endParaRPr lang="en-US" altLang="ja-JP" dirty="0" smtClean="0"/>
          </a:p>
          <a:p>
            <a:pPr lvl="1"/>
            <a:r>
              <a:rPr lang="ja-JP" altLang="en-US" dirty="0"/>
              <a:t>黒くフェードアウトして、</a:t>
            </a:r>
            <a:r>
              <a:rPr lang="ja-JP" altLang="en-US" dirty="0" smtClean="0"/>
              <a:t>コンティニュー画面に移行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366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エネミー死亡時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エネミーの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になったら、関数（エネミー死亡時の演出関数）を呼んでもらう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エネミーが暗くなって、点滅しながら消えていく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</a:t>
            </a:r>
            <a:r>
              <a:rPr kumimoji="1" lang="ja-JP" altLang="en-US" dirty="0"/>
              <a:t>間</a:t>
            </a:r>
            <a:r>
              <a:rPr kumimoji="1" lang="ja-JP" altLang="en-US" dirty="0" smtClean="0"/>
              <a:t>のアニメーション処理はしない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エネミーの透明度が０（完全に透明）になったら、エネミーのアクティブフラグを</a:t>
            </a:r>
            <a:r>
              <a:rPr lang="en-US" altLang="ja-JP" dirty="0" smtClean="0"/>
              <a:t>false</a:t>
            </a:r>
            <a:r>
              <a:rPr lang="ja-JP" altLang="en-US" dirty="0" smtClean="0"/>
              <a:t>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8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必殺技発動時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カットインが入って、必殺技エフェクトに移行</a:t>
            </a:r>
            <a:endParaRPr kumimoji="1" lang="en-US" altLang="ja-JP" dirty="0" smtClean="0"/>
          </a:p>
          <a:p>
            <a:r>
              <a:rPr lang="ja-JP" altLang="en-US" dirty="0" smtClean="0"/>
              <a:t>その際、背景系のみが暗くなる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65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144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演出</vt:lpstr>
      <vt:lpstr>演出の種類</vt:lpstr>
      <vt:lpstr>プレイヤー死亡時</vt:lpstr>
      <vt:lpstr>エネミー死亡時</vt:lpstr>
      <vt:lpstr>必殺技発動時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演出</dc:title>
  <dc:creator>OC</dc:creator>
  <cp:lastModifiedBy>OC</cp:lastModifiedBy>
  <cp:revision>4</cp:revision>
  <dcterms:created xsi:type="dcterms:W3CDTF">2018-03-02T06:40:42Z</dcterms:created>
  <dcterms:modified xsi:type="dcterms:W3CDTF">2018-03-02T08:22:03Z</dcterms:modified>
</cp:coreProperties>
</file>