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5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5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88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9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0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1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8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FDE9-DA49-46B8-BCDB-E76E1F225ED5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A78D-E08C-457E-BCA4-64DA5D77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8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ギミック仕様書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河野　十儀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134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炎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出たり</a:t>
            </a:r>
            <a:r>
              <a:rPr lang="ja-JP" altLang="en-US" b="1" dirty="0"/>
              <a:t>消</a:t>
            </a:r>
            <a:r>
              <a:rPr lang="ja-JP" altLang="en-US" b="1" dirty="0" smtClean="0"/>
              <a:t>えたりする</a:t>
            </a:r>
            <a:endParaRPr lang="en-US" altLang="ja-JP" b="1" dirty="0" smtClean="0"/>
          </a:p>
          <a:p>
            <a:r>
              <a:rPr kumimoji="1" lang="ja-JP" altLang="en-US" b="1" dirty="0" smtClean="0"/>
              <a:t>当たるとダメージ</a:t>
            </a:r>
            <a:endParaRPr kumimoji="1" lang="en-US" altLang="ja-JP" b="1" dirty="0" smtClean="0"/>
          </a:p>
          <a:p>
            <a:r>
              <a:rPr lang="ja-JP" altLang="en-US" b="1" dirty="0"/>
              <a:t>ボス</a:t>
            </a:r>
            <a:r>
              <a:rPr lang="ja-JP" altLang="en-US" b="1" dirty="0" smtClean="0"/>
              <a:t>に</a:t>
            </a:r>
            <a:r>
              <a:rPr lang="ja-JP" altLang="en-US" b="1" dirty="0"/>
              <a:t>判定</a:t>
            </a:r>
            <a:r>
              <a:rPr lang="ja-JP" altLang="en-US" b="1" dirty="0" smtClean="0"/>
              <a:t>はない</a:t>
            </a:r>
            <a:endParaRPr lang="en-US" altLang="ja-JP" b="1" dirty="0" smtClean="0"/>
          </a:p>
          <a:p>
            <a:r>
              <a:rPr kumimoji="1" lang="ja-JP" altLang="en-US" b="1" dirty="0" smtClean="0"/>
              <a:t>炎が出ているときに炎を突き抜けるようにお札を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 smtClean="0"/>
              <a:t>　投げるとお札が炎をまとい攻撃力が増す。</a:t>
            </a:r>
            <a:endParaRPr kumimoji="1" lang="en-US" altLang="ja-JP" b="1" dirty="0" smtClean="0"/>
          </a:p>
          <a:p>
            <a:r>
              <a:rPr lang="ja-JP" altLang="en-US" b="1" dirty="0"/>
              <a:t>中</a:t>
            </a:r>
            <a:r>
              <a:rPr lang="ja-JP" altLang="en-US" b="1" dirty="0" smtClean="0"/>
              <a:t>にいる間一定ダメージ</a:t>
            </a:r>
            <a:endParaRPr lang="en-US" altLang="ja-JP" b="1" dirty="0" smtClean="0"/>
          </a:p>
          <a:p>
            <a:r>
              <a:rPr kumimoji="1" lang="ja-JP" altLang="en-US" b="1" dirty="0" smtClean="0"/>
              <a:t>噴出口が見える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5336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3" y="2386012"/>
            <a:ext cx="1133474" cy="1828800"/>
          </a:xfrm>
          <a:prstGeom prst="rect">
            <a:avLst/>
          </a:prstGeom>
        </p:spPr>
      </p:pic>
      <p:sp>
        <p:nvSpPr>
          <p:cNvPr id="4" name="フローチャート: データ 3"/>
          <p:cNvSpPr/>
          <p:nvPr/>
        </p:nvSpPr>
        <p:spPr>
          <a:xfrm>
            <a:off x="828675" y="1524000"/>
            <a:ext cx="10915650" cy="3857625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8" y="2919412"/>
            <a:ext cx="1133474" cy="1828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1" y="3452812"/>
            <a:ext cx="1133474" cy="1828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661987"/>
            <a:ext cx="1133474" cy="18288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1195387"/>
            <a:ext cx="1133474" cy="18288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6" y="1728787"/>
            <a:ext cx="1133474" cy="1828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7426" y="1616318"/>
            <a:ext cx="257175" cy="771525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 flipH="1">
            <a:off x="4910138" y="1983028"/>
            <a:ext cx="676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51206" y="1616318"/>
            <a:ext cx="257175" cy="771525"/>
          </a:xfrm>
          <a:prstGeom prst="rect">
            <a:avLst/>
          </a:prstGeom>
        </p:spPr>
      </p:pic>
      <p:cxnSp>
        <p:nvCxnSpPr>
          <p:cNvPr id="15" name="直線コネクタ 14"/>
          <p:cNvCxnSpPr/>
          <p:nvPr/>
        </p:nvCxnSpPr>
        <p:spPr>
          <a:xfrm flipH="1">
            <a:off x="8493918" y="1983028"/>
            <a:ext cx="676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99" y="1576387"/>
            <a:ext cx="364514" cy="5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とげ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敵にも主人公にも判定あり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中には入れない</a:t>
            </a:r>
            <a:endParaRPr kumimoji="1" lang="en-US" altLang="ja-JP" b="1" dirty="0" smtClean="0"/>
          </a:p>
          <a:p>
            <a:r>
              <a:rPr lang="ja-JP" altLang="en-US" b="1" dirty="0" smtClean="0"/>
              <a:t>当たると小ダメージ</a:t>
            </a:r>
            <a:endParaRPr lang="en-US" altLang="ja-JP" b="1" dirty="0" smtClean="0"/>
          </a:p>
          <a:p>
            <a:r>
              <a:rPr kumimoji="1" lang="ja-JP" altLang="en-US" b="1" dirty="0" smtClean="0"/>
              <a:t>炎とは違い、引っ込みはしない</a:t>
            </a:r>
            <a:endParaRPr kumimoji="1" lang="en-US" altLang="ja-JP" b="1" dirty="0" smtClean="0"/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4885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/>
          <p:cNvSpPr/>
          <p:nvPr/>
        </p:nvSpPr>
        <p:spPr>
          <a:xfrm>
            <a:off x="828675" y="1524000"/>
            <a:ext cx="10915650" cy="3857625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8103286" y="0"/>
            <a:ext cx="1031190" cy="203843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7931836" y="504784"/>
            <a:ext cx="1031190" cy="203843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7749617" y="1009568"/>
            <a:ext cx="1031190" cy="203843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7526810" y="1547689"/>
            <a:ext cx="1031190" cy="203843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3597533" y="2300288"/>
            <a:ext cx="1031190" cy="203843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3415314" y="2805072"/>
            <a:ext cx="1031190" cy="203843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r="87236" b="45834"/>
          <a:stretch/>
        </p:blipFill>
        <p:spPr>
          <a:xfrm>
            <a:off x="3192507" y="3343193"/>
            <a:ext cx="1031190" cy="20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4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爆薬物の入った木箱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一定ダメージを与えると爆発する</a:t>
            </a:r>
            <a:endParaRPr kumimoji="1" lang="en-US" altLang="ja-JP" b="1" dirty="0" smtClean="0"/>
          </a:p>
          <a:p>
            <a:r>
              <a:rPr lang="ja-JP" altLang="en-US" b="1" dirty="0" smtClean="0"/>
              <a:t>爆発は敵味方関係なくダメージを与える</a:t>
            </a:r>
            <a:endParaRPr lang="en-US" altLang="ja-JP" b="1" dirty="0" smtClean="0"/>
          </a:p>
          <a:p>
            <a:r>
              <a:rPr kumimoji="1" lang="ja-JP" altLang="en-US" b="1" dirty="0"/>
              <a:t>敵</a:t>
            </a:r>
            <a:r>
              <a:rPr kumimoji="1" lang="ja-JP" altLang="en-US" b="1" dirty="0" smtClean="0"/>
              <a:t>の</a:t>
            </a:r>
            <a:r>
              <a:rPr kumimoji="1" lang="ja-JP" altLang="en-US" b="1" dirty="0"/>
              <a:t>攻撃</a:t>
            </a:r>
            <a:r>
              <a:rPr kumimoji="1" lang="ja-JP" altLang="en-US" b="1" dirty="0" smtClean="0"/>
              <a:t>によっても</a:t>
            </a:r>
            <a:r>
              <a:rPr kumimoji="1" lang="ja-JP" altLang="en-US" b="1" dirty="0"/>
              <a:t>ダメージ</a:t>
            </a:r>
            <a:r>
              <a:rPr kumimoji="1" lang="ja-JP" altLang="en-US" b="1" dirty="0" smtClean="0"/>
              <a:t>が</a:t>
            </a:r>
            <a:r>
              <a:rPr kumimoji="1" lang="ja-JP" altLang="en-US" b="1" dirty="0"/>
              <a:t>入</a:t>
            </a:r>
            <a:r>
              <a:rPr kumimoji="1" lang="ja-JP" altLang="en-US" b="1" dirty="0" smtClean="0"/>
              <a:t>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8255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/>
          <p:cNvSpPr/>
          <p:nvPr/>
        </p:nvSpPr>
        <p:spPr>
          <a:xfrm>
            <a:off x="828675" y="1524000"/>
            <a:ext cx="10915650" cy="3857625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414587"/>
            <a:ext cx="2076450" cy="207645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3075" y="3067049"/>
            <a:ext cx="257175" cy="77152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7312" y="2786061"/>
            <a:ext cx="257175" cy="7715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43475" y="3324224"/>
            <a:ext cx="257175" cy="771525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010025" y="3171823"/>
            <a:ext cx="676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4395787" y="3433759"/>
            <a:ext cx="676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3795712" y="3709986"/>
            <a:ext cx="676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591175" y="2381249"/>
            <a:ext cx="1781175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919787" y="184868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ダメージ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65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/>
          <p:cNvSpPr/>
          <p:nvPr/>
        </p:nvSpPr>
        <p:spPr>
          <a:xfrm>
            <a:off x="828675" y="1524000"/>
            <a:ext cx="10915650" cy="3857625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9" y="1014047"/>
            <a:ext cx="4731727" cy="47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</Words>
  <Application>Microsoft Office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HGS創英角ﾎﾟｯﾌﾟ体</vt:lpstr>
      <vt:lpstr>游ゴシック</vt:lpstr>
      <vt:lpstr>游ゴシック Light</vt:lpstr>
      <vt:lpstr>Arial</vt:lpstr>
      <vt:lpstr>Office テーマ</vt:lpstr>
      <vt:lpstr>ギミック仕様書</vt:lpstr>
      <vt:lpstr>炎</vt:lpstr>
      <vt:lpstr>PowerPoint プレゼンテーション</vt:lpstr>
      <vt:lpstr>とげ</vt:lpstr>
      <vt:lpstr>PowerPoint プレゼンテーション</vt:lpstr>
      <vt:lpstr>爆薬物の入った木箱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ギミック仕様書</dc:title>
  <dc:creator>Windows User</dc:creator>
  <cp:lastModifiedBy>Windows User</cp:lastModifiedBy>
  <cp:revision>6</cp:revision>
  <dcterms:created xsi:type="dcterms:W3CDTF">2018-03-02T05:43:14Z</dcterms:created>
  <dcterms:modified xsi:type="dcterms:W3CDTF">2018-03-02T06:35:02Z</dcterms:modified>
</cp:coreProperties>
</file>