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58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1A59-4AAA-4A7C-A1E9-B63D3B34157C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0F81-D308-4B3F-AC37-4747E1E40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08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1A59-4AAA-4A7C-A1E9-B63D3B34157C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0F81-D308-4B3F-AC37-4747E1E40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87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1A59-4AAA-4A7C-A1E9-B63D3B34157C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0F81-D308-4B3F-AC37-4747E1E40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2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1A59-4AAA-4A7C-A1E9-B63D3B34157C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0F81-D308-4B3F-AC37-4747E1E40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6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1A59-4AAA-4A7C-A1E9-B63D3B34157C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0F81-D308-4B3F-AC37-4747E1E40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3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1A59-4AAA-4A7C-A1E9-B63D3B34157C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0F81-D308-4B3F-AC37-4747E1E40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78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1A59-4AAA-4A7C-A1E9-B63D3B34157C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0F81-D308-4B3F-AC37-4747E1E40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38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1A59-4AAA-4A7C-A1E9-B63D3B34157C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0F81-D308-4B3F-AC37-4747E1E40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1A59-4AAA-4A7C-A1E9-B63D3B34157C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0F81-D308-4B3F-AC37-4747E1E40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04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1A59-4AAA-4A7C-A1E9-B63D3B34157C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0F81-D308-4B3F-AC37-4747E1E40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8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1A59-4AAA-4A7C-A1E9-B63D3B34157C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0F81-D308-4B3F-AC37-4747E1E40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07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A1A59-4AAA-4A7C-A1E9-B63D3B34157C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0F81-D308-4B3F-AC37-4747E1E40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iposozai.wiki.fc2.com/wiki/%E3%82%A8%E3%83%95%E3%82%A7%E3%82%AF%E3%83%88%E3%82%A2%E3%83%8B%E3%83%A1%28%E6%88%A6%E9%97%98%E7%94%A86%2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iposozai.wiki.fc2.com/wiki/%E3%82%A8%E3%83%95%E3%82%A7%E3%82%AF%E3%83%88%E3%82%A2%E3%83%8B%E3%83%A1%28%E6%88%A6%E9%97%98%E7%94%A84%2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エフェクト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宮﨑琴音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70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エフェクトの種類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攻撃ヒット時</a:t>
            </a:r>
            <a:endParaRPr kumimoji="1" lang="en-US" altLang="ja-JP" dirty="0" smtClean="0"/>
          </a:p>
          <a:p>
            <a:r>
              <a:rPr lang="ja-JP" altLang="en-US" dirty="0" smtClean="0"/>
              <a:t>移動時砂埃</a:t>
            </a:r>
            <a:endParaRPr lang="en-US" altLang="ja-JP" dirty="0" smtClean="0"/>
          </a:p>
          <a:p>
            <a:r>
              <a:rPr kumimoji="1" lang="ja-JP" altLang="en-US" dirty="0" smtClean="0"/>
              <a:t>ジャンプ時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必殺</a:t>
            </a:r>
            <a:r>
              <a:rPr lang="ja-JP" altLang="en-US" dirty="0" smtClean="0"/>
              <a:t>技発動</a:t>
            </a:r>
            <a:r>
              <a:rPr lang="ja-JP" altLang="en-US" dirty="0"/>
              <a:t>時</a:t>
            </a:r>
            <a:endParaRPr lang="en-US" altLang="ja-JP" dirty="0" smtClean="0"/>
          </a:p>
          <a:p>
            <a:r>
              <a:rPr kumimoji="1" lang="ja-JP" altLang="en-US" dirty="0"/>
              <a:t>必殺</a:t>
            </a:r>
            <a:r>
              <a:rPr kumimoji="1" lang="ja-JP" altLang="en-US" dirty="0" smtClean="0"/>
              <a:t>技小（縦範囲攻撃）</a:t>
            </a:r>
            <a:endParaRPr kumimoji="1" lang="en-US" altLang="ja-JP" dirty="0" smtClean="0"/>
          </a:p>
          <a:p>
            <a:r>
              <a:rPr lang="ja-JP" altLang="en-US" dirty="0"/>
              <a:t>必殺</a:t>
            </a:r>
            <a:r>
              <a:rPr lang="ja-JP" altLang="en-US" dirty="0" smtClean="0"/>
              <a:t>技大（全体範囲攻撃）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289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攻撃ヒット時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プレイヤーが攻撃した際に、エネミーにヒットしていたら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引数でプレイヤーの攻撃方法を取得（近距離・遠距離）</a:t>
            </a:r>
            <a:endParaRPr lang="en-US" altLang="ja-JP" dirty="0" smtClean="0"/>
          </a:p>
          <a:p>
            <a:pPr lvl="1"/>
            <a:r>
              <a:rPr lang="ja-JP" altLang="en-US" dirty="0"/>
              <a:t>引数</a:t>
            </a:r>
            <a:r>
              <a:rPr lang="ja-JP" altLang="en-US" dirty="0" smtClean="0"/>
              <a:t>でプレイヤーと対象エネミーの</a:t>
            </a:r>
            <a:r>
              <a:rPr lang="en-US" altLang="ja-JP" dirty="0" err="1" smtClean="0"/>
              <a:t>pos</a:t>
            </a:r>
            <a:r>
              <a:rPr lang="ja-JP" altLang="en-US" dirty="0" smtClean="0"/>
              <a:t>を取得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攻撃個所を計算で特定</a:t>
            </a:r>
            <a:endParaRPr lang="en-US" altLang="ja-JP" dirty="0" smtClean="0"/>
          </a:p>
          <a:p>
            <a:pPr lvl="2"/>
            <a:r>
              <a:rPr lang="ja-JP" altLang="en-US" dirty="0"/>
              <a:t>近</a:t>
            </a:r>
            <a:r>
              <a:rPr lang="ja-JP" altLang="en-US" dirty="0" smtClean="0"/>
              <a:t>距離はプレイヤーの</a:t>
            </a:r>
            <a:r>
              <a:rPr lang="en-US" altLang="ja-JP" dirty="0" err="1" smtClean="0"/>
              <a:t>pos</a:t>
            </a:r>
            <a:r>
              <a:rPr lang="ja-JP" altLang="en-US" dirty="0" smtClean="0"/>
              <a:t>から計算して、こぶし・足の位置にエフェクト発生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遠距離はエネミーの</a:t>
            </a:r>
            <a:r>
              <a:rPr lang="en-US" altLang="ja-JP" dirty="0" err="1" smtClean="0"/>
              <a:t>pos</a:t>
            </a:r>
            <a:r>
              <a:rPr lang="ja-JP" altLang="en-US" dirty="0" smtClean="0"/>
              <a:t>と同位置にエフェクト発生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エフェクトのアニメーション終了後、エフェクトのアクティブフラグを</a:t>
            </a:r>
            <a:r>
              <a:rPr lang="en-US" altLang="ja-JP" dirty="0" smtClean="0"/>
              <a:t>false</a:t>
            </a:r>
            <a:r>
              <a:rPr lang="ja-JP" altLang="en-US" dirty="0" smtClean="0"/>
              <a:t>にする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0854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移動時砂埃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プレイヤーが移動中、プレイヤーの足元に砂埃を発生させる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プレイヤーの</a:t>
            </a:r>
            <a:r>
              <a:rPr lang="en-US" altLang="ja-JP" dirty="0" err="1" smtClean="0"/>
              <a:t>pos</a:t>
            </a:r>
            <a:r>
              <a:rPr lang="ja-JP" altLang="en-US" dirty="0" smtClean="0"/>
              <a:t>から計算して、足元にエフェクト発生</a:t>
            </a:r>
            <a:endParaRPr lang="en-US" altLang="ja-JP" dirty="0" smtClean="0"/>
          </a:p>
          <a:p>
            <a:pPr lvl="1"/>
            <a:r>
              <a:rPr lang="ja-JP" altLang="en-US" dirty="0"/>
              <a:t>アニメーション</a:t>
            </a:r>
            <a:r>
              <a:rPr lang="ja-JP" altLang="en-US" dirty="0" smtClean="0"/>
              <a:t>はプレイヤーの操作キーが押されている間ずっとループ</a:t>
            </a:r>
            <a:endParaRPr lang="en-US" altLang="ja-JP" dirty="0" smtClean="0"/>
          </a:p>
          <a:p>
            <a:pPr lvl="1"/>
            <a:r>
              <a:rPr lang="ja-JP" altLang="en-US" dirty="0"/>
              <a:t>引数</a:t>
            </a:r>
            <a:r>
              <a:rPr lang="ja-JP" altLang="en-US" dirty="0" smtClean="0"/>
              <a:t>でプレイヤーの反転フラグを取得して、判定していたらエフェクトも反転するようにする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2717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ジャンプ時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ジャンプしたとき（地面から足が離れたとき）と、着地時にエフェクト発生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プレイヤーのジャンプフラグと</a:t>
            </a:r>
            <a:r>
              <a:rPr lang="ja-JP" altLang="en-US" dirty="0" smtClean="0"/>
              <a:t>ジャンプメーター</a:t>
            </a:r>
            <a:r>
              <a:rPr kumimoji="1" lang="ja-JP" altLang="en-US" dirty="0" smtClean="0"/>
              <a:t>を引数で取得し、ジャンプフラグが</a:t>
            </a:r>
            <a:r>
              <a:rPr kumimoji="1" lang="en-US" altLang="ja-JP" dirty="0" smtClean="0"/>
              <a:t>true</a:t>
            </a:r>
            <a:r>
              <a:rPr kumimoji="1" lang="ja-JP" altLang="en-US" dirty="0" smtClean="0"/>
              <a:t>で、ジャンプメーターが</a:t>
            </a:r>
            <a:r>
              <a:rPr kumimoji="1" lang="en-US" altLang="ja-JP" dirty="0" smtClean="0"/>
              <a:t>0</a:t>
            </a:r>
            <a:r>
              <a:rPr lang="ja-JP" altLang="en-US" dirty="0" smtClean="0"/>
              <a:t>ならば</a:t>
            </a:r>
            <a:r>
              <a:rPr lang="ja-JP" altLang="en-US" dirty="0"/>
              <a:t>エフェクト</a:t>
            </a:r>
            <a:r>
              <a:rPr lang="ja-JP" altLang="en-US" dirty="0" smtClean="0"/>
              <a:t>発生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エフェクトの位置は、プレイヤーの</a:t>
            </a:r>
            <a:r>
              <a:rPr lang="en-US" altLang="ja-JP" dirty="0" err="1" smtClean="0"/>
              <a:t>pos</a:t>
            </a:r>
            <a:r>
              <a:rPr lang="ja-JP" altLang="en-US" dirty="0" smtClean="0"/>
              <a:t>を引数で受け取って、接地位置を計算する。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4213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エネミー死亡時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エネミーが死亡した（倒れた）あと、点滅しながらフェードアウトしていく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エネミーの透明度が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（完全に透明）になったら、エネミーのアクティブフラグを</a:t>
            </a:r>
            <a:r>
              <a:rPr kumimoji="1" lang="en-US" altLang="ja-JP" dirty="0" smtClean="0"/>
              <a:t>false</a:t>
            </a:r>
            <a:r>
              <a:rPr kumimoji="1" lang="ja-JP" altLang="en-US" dirty="0" smtClean="0"/>
              <a:t>にする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7917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必殺技発動時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必殺技発動</a:t>
            </a:r>
            <a:r>
              <a:rPr lang="ja-JP" altLang="en-US" dirty="0" smtClean="0"/>
              <a:t>後、勾玉ゲージの数値を確認（</a:t>
            </a:r>
            <a:r>
              <a:rPr lang="en-US" altLang="ja-JP" dirty="0" smtClean="0"/>
              <a:t>5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/>
              <a:t>数値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未満の場合、数値を</a:t>
            </a:r>
            <a:r>
              <a:rPr lang="en-US" altLang="ja-JP" dirty="0" smtClean="0"/>
              <a:t>-5</a:t>
            </a:r>
            <a:r>
              <a:rPr lang="ja-JP" altLang="en-US" dirty="0" smtClean="0"/>
              <a:t>して「必殺技小」を発動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数値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ちょうど（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より上にはならないが、アイテム処理によっては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以上でも可）になっていたら、数値を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にして「必殺技大」を発動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6102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必殺技小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お札に沿って、一列範囲にいる敵を攻撃する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お札の</a:t>
            </a:r>
            <a:r>
              <a:rPr kumimoji="1" lang="en-US" altLang="ja-JP" dirty="0" err="1" smtClean="0"/>
              <a:t>pos</a:t>
            </a:r>
            <a:r>
              <a:rPr kumimoji="1" lang="ja-JP" altLang="en-US" dirty="0" smtClean="0"/>
              <a:t>を引数で受け取る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Pos</a:t>
            </a:r>
            <a:r>
              <a:rPr kumimoji="1" lang="ja-JP" altLang="en-US" dirty="0" smtClean="0"/>
              <a:t>に沿って火柱（仮）がどんどん上がっていって、それぞれ独立したエフェクトとなる。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アニメーション終了後、エフェクトのアクティブフラグを</a:t>
            </a:r>
            <a:r>
              <a:rPr kumimoji="1" lang="en-US" altLang="ja-JP" dirty="0" smtClean="0"/>
              <a:t>false</a:t>
            </a:r>
            <a:r>
              <a:rPr kumimoji="1" lang="ja-JP" altLang="en-US" dirty="0" smtClean="0"/>
              <a:t>にする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火柱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火柱は、</a:t>
            </a:r>
            <a:r>
              <a:rPr lang="en-US" altLang="ja-JP" dirty="0" smtClean="0"/>
              <a:t>32</a:t>
            </a:r>
            <a:r>
              <a:rPr lang="ja-JP" altLang="en-US" dirty="0" smtClean="0"/>
              <a:t>*</a:t>
            </a:r>
            <a:r>
              <a:rPr lang="en-US" altLang="ja-JP" dirty="0" smtClean="0"/>
              <a:t>32</a:t>
            </a:r>
            <a:r>
              <a:rPr lang="ja-JP" altLang="en-US" dirty="0" smtClean="0"/>
              <a:t>ほどの当たり判定を接地点に持つ</a:t>
            </a:r>
            <a:endParaRPr lang="en-US" altLang="ja-JP" dirty="0" smtClean="0"/>
          </a:p>
          <a:p>
            <a:pPr lvl="1"/>
            <a:r>
              <a:rPr lang="ja-JP" altLang="en-US" dirty="0"/>
              <a:t>火柱</a:t>
            </a:r>
            <a:r>
              <a:rPr lang="ja-JP" altLang="en-US" dirty="0" smtClean="0"/>
              <a:t>にエネミーがヒットしたら、エネミーに大ダメージ</a:t>
            </a:r>
            <a:r>
              <a:rPr lang="en-US" altLang="ja-JP" dirty="0" smtClean="0">
                <a:hlinkClick r:id="rId2"/>
              </a:rPr>
              <a:t>http://piposozai.wiki.fc2.com/wiki/%E3%82%A8%E3%83%95%E3%82%A7%E3%82%AF%E3%83%88%E3%82%A2%E3%83%8B%E3%83%A1%28%E6%88%A6%E9%97%98%E7%94%A86%29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2324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必殺技大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お札に沿って、魔法陣の枠が広がる全体攻撃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もしかしたらこれ使って、エフェクト終了後敵が倒れて消滅するしかけにするかも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http://piposozai.wiki.fc2.com/wiki/%E3%82%A8%E3%83%95%E3%82%A7%E3%82%AF%E3%83%88%E3%82%A2%E3%83%8B%E3%83%A1%28%E6%88%A6%E9%97%98%E7%94%A84%29</a:t>
            </a:r>
            <a:endParaRPr kumimoji="1" lang="en-US" altLang="ja-JP" dirty="0" smtClean="0"/>
          </a:p>
          <a:p>
            <a:r>
              <a:rPr lang="ja-JP" altLang="en-US" dirty="0"/>
              <a:t>お札の</a:t>
            </a:r>
            <a:r>
              <a:rPr lang="en-US" altLang="ja-JP" dirty="0" err="1"/>
              <a:t>pos</a:t>
            </a:r>
            <a:r>
              <a:rPr lang="ja-JP" altLang="en-US" dirty="0"/>
              <a:t>を引数で受け取る</a:t>
            </a:r>
            <a:endParaRPr lang="en-US" altLang="ja-JP" dirty="0" smtClean="0"/>
          </a:p>
          <a:p>
            <a:pPr lvl="1"/>
            <a:r>
              <a:rPr lang="en-US" altLang="ja-JP" dirty="0" err="1"/>
              <a:t>Pos</a:t>
            </a:r>
            <a:r>
              <a:rPr lang="ja-JP" altLang="en-US" dirty="0"/>
              <a:t>に</a:t>
            </a:r>
            <a:r>
              <a:rPr lang="ja-JP" altLang="en-US" dirty="0" smtClean="0"/>
              <a:t>沿って魔法陣がどんどん広がって、その範囲内の敵に大ダメージを与える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517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496</Words>
  <Application>Microsoft Office PowerPoint</Application>
  <PresentationFormat>ワイド画面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エフェクト</vt:lpstr>
      <vt:lpstr>エフェクトの種類</vt:lpstr>
      <vt:lpstr>攻撃ヒット時</vt:lpstr>
      <vt:lpstr>移動時砂埃</vt:lpstr>
      <vt:lpstr>ジャンプ時</vt:lpstr>
      <vt:lpstr>エネミー死亡時</vt:lpstr>
      <vt:lpstr>必殺技発動時</vt:lpstr>
      <vt:lpstr>必殺技小</vt:lpstr>
      <vt:lpstr>必殺技大</vt:lpstr>
    </vt:vector>
  </TitlesOfParts>
  <Company>IIYAMA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エフェクト</dc:title>
  <dc:creator>OC</dc:creator>
  <cp:lastModifiedBy>OC</cp:lastModifiedBy>
  <cp:revision>11</cp:revision>
  <dcterms:created xsi:type="dcterms:W3CDTF">2018-03-02T04:15:37Z</dcterms:created>
  <dcterms:modified xsi:type="dcterms:W3CDTF">2018-03-02T06:38:54Z</dcterms:modified>
</cp:coreProperties>
</file>