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1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7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55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96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4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38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3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E377-768D-42B7-BD18-14381484C73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6591-D85E-49EB-ACC6-DC8A254A3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5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チェックポイント　仕様書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青木　悟志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3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ステージ上にいくつか設けられている。</a:t>
            </a:r>
            <a:endParaRPr kumimoji="1" lang="en-US" altLang="ja-JP" dirty="0" smtClean="0"/>
          </a:p>
          <a:p>
            <a:r>
              <a:rPr lang="ja-JP" altLang="en-US" dirty="0"/>
              <a:t>プレイヤ</a:t>
            </a:r>
            <a:r>
              <a:rPr lang="ja-JP" altLang="en-US" dirty="0" smtClean="0"/>
              <a:t>ーはそこを通過していることで死んでもそこに戻れる。</a:t>
            </a:r>
            <a:endParaRPr lang="en-US" altLang="ja-JP" dirty="0" smtClean="0"/>
          </a:p>
          <a:p>
            <a:r>
              <a:rPr kumimoji="1" lang="ja-JP" altLang="en-US" dirty="0"/>
              <a:t>基本的</a:t>
            </a:r>
            <a:r>
              <a:rPr kumimoji="1" lang="ja-JP" altLang="en-US" dirty="0" smtClean="0"/>
              <a:t>には画面スクロールが固定されたときに通過扱いになる。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7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画面スクロールが止まった時に何らかの変数にその座標の値を入れる</a:t>
            </a:r>
            <a:endParaRPr lang="en-US" altLang="ja-JP" dirty="0" smtClean="0"/>
          </a:p>
          <a:p>
            <a:r>
              <a:rPr lang="ja-JP" altLang="en-US" dirty="0" smtClean="0"/>
              <a:t>プレイヤーが死んだときにその値を復活地点としてプレイヤーを生成する。</a:t>
            </a:r>
            <a:endParaRPr lang="en-US" altLang="ja-JP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359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チェックポイント　仕様書</vt:lpstr>
      <vt:lpstr>概要</vt:lpstr>
      <vt:lpstr>概要２</vt:lpstr>
    </vt:vector>
  </TitlesOfParts>
  <Company>IIYAMA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チェックポイント　仕様書</dc:title>
  <dc:creator>OC</dc:creator>
  <cp:lastModifiedBy>OC</cp:lastModifiedBy>
  <cp:revision>2</cp:revision>
  <dcterms:created xsi:type="dcterms:W3CDTF">2018-03-02T07:20:14Z</dcterms:created>
  <dcterms:modified xsi:type="dcterms:W3CDTF">2018-03-02T07:41:38Z</dcterms:modified>
</cp:coreProperties>
</file>