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29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2018/3/14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2018/3/14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2014500" y="653015"/>
            <a:ext cx="1224136" cy="595130"/>
            <a:chOff x="1979712" y="764704"/>
            <a:chExt cx="1224136" cy="595130"/>
          </a:xfrm>
        </p:grpSpPr>
        <p:sp>
          <p:nvSpPr>
            <p:cNvPr id="2" name="角丸四角形 1"/>
            <p:cNvSpPr/>
            <p:nvPr/>
          </p:nvSpPr>
          <p:spPr>
            <a:xfrm>
              <a:off x="1979712" y="764704"/>
              <a:ext cx="122413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213738" y="990502"/>
              <a:ext cx="756084" cy="369332"/>
            </a:xfrm>
            <a:prstGeom prst="rect">
              <a:avLst/>
            </a:prstGeom>
            <a:noFill/>
          </p:spPr>
          <p:txBody>
            <a:bodyPr wrap="square" rtlCol="0">
              <a:spAutoFit/>
            </a:bodyPr>
            <a:lstStyle/>
            <a:p>
              <a:r>
                <a:rPr kumimoji="1" lang="en-US" altLang="ja-JP" dirty="0" err="1" smtClean="0"/>
                <a:t>CTask</a:t>
              </a:r>
              <a:endParaRPr kumimoji="1" lang="ja-JP" altLang="en-US" dirty="0"/>
            </a:p>
          </p:txBody>
        </p:sp>
      </p:grpSp>
      <p:grpSp>
        <p:nvGrpSpPr>
          <p:cNvPr id="7" name="グループ化 6"/>
          <p:cNvGrpSpPr/>
          <p:nvPr/>
        </p:nvGrpSpPr>
        <p:grpSpPr>
          <a:xfrm>
            <a:off x="1762472" y="564069"/>
            <a:ext cx="1728192" cy="1368152"/>
            <a:chOff x="4355976" y="1772816"/>
            <a:chExt cx="1728192" cy="1368152"/>
          </a:xfrm>
        </p:grpSpPr>
        <p:sp>
          <p:nvSpPr>
            <p:cNvPr id="5" name="角丸四角形 4"/>
            <p:cNvSpPr/>
            <p:nvPr/>
          </p:nvSpPr>
          <p:spPr>
            <a:xfrm>
              <a:off x="4355976" y="1772816"/>
              <a:ext cx="1728192" cy="1368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608004" y="2769849"/>
              <a:ext cx="1333364" cy="369332"/>
            </a:xfrm>
            <a:prstGeom prst="rect">
              <a:avLst/>
            </a:prstGeom>
            <a:noFill/>
          </p:spPr>
          <p:txBody>
            <a:bodyPr wrap="square" rtlCol="0">
              <a:spAutoFit/>
            </a:bodyPr>
            <a:lstStyle/>
            <a:p>
              <a:r>
                <a:rPr kumimoji="1" lang="en-US" altLang="ja-JP" dirty="0" err="1" smtClean="0"/>
                <a:t>C_Rectangle</a:t>
              </a:r>
              <a:endParaRPr kumimoji="1" lang="ja-JP" altLang="en-US" dirty="0"/>
            </a:p>
          </p:txBody>
        </p:sp>
      </p:grpSp>
      <p:grpSp>
        <p:nvGrpSpPr>
          <p:cNvPr id="10" name="グループ化 9"/>
          <p:cNvGrpSpPr/>
          <p:nvPr/>
        </p:nvGrpSpPr>
        <p:grpSpPr>
          <a:xfrm>
            <a:off x="1582452" y="467867"/>
            <a:ext cx="2088232" cy="2088232"/>
            <a:chOff x="1578800" y="620688"/>
            <a:chExt cx="2088232" cy="2088232"/>
          </a:xfrm>
        </p:grpSpPr>
        <p:sp>
          <p:nvSpPr>
            <p:cNvPr id="8" name="角丸四角形 7"/>
            <p:cNvSpPr/>
            <p:nvPr/>
          </p:nvSpPr>
          <p:spPr>
            <a:xfrm>
              <a:off x="1578800" y="620688"/>
              <a:ext cx="2088232"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118860" y="2339588"/>
              <a:ext cx="1008112" cy="369332"/>
            </a:xfrm>
            <a:prstGeom prst="rect">
              <a:avLst/>
            </a:prstGeom>
            <a:noFill/>
          </p:spPr>
          <p:txBody>
            <a:bodyPr wrap="square" rtlCol="0">
              <a:spAutoFit/>
            </a:bodyPr>
            <a:lstStyle/>
            <a:p>
              <a:r>
                <a:rPr kumimoji="1" lang="en-US" altLang="ja-JP" dirty="0" err="1" smtClean="0"/>
                <a:t>C_Player</a:t>
              </a:r>
              <a:endParaRPr kumimoji="1" lang="ja-JP" altLang="en-US" dirty="0"/>
            </a:p>
          </p:txBody>
        </p:sp>
      </p:grpSp>
      <p:sp>
        <p:nvSpPr>
          <p:cNvPr id="11" name="テキスト ボックス 10"/>
          <p:cNvSpPr txBox="1"/>
          <p:nvPr/>
        </p:nvSpPr>
        <p:spPr>
          <a:xfrm>
            <a:off x="2915816" y="882983"/>
            <a:ext cx="3960440" cy="369332"/>
          </a:xfrm>
          <a:prstGeom prst="rect">
            <a:avLst/>
          </a:prstGeom>
          <a:noFill/>
        </p:spPr>
        <p:txBody>
          <a:bodyPr wrap="square" rtlCol="0">
            <a:spAutoFit/>
          </a:bodyPr>
          <a:lstStyle/>
          <a:p>
            <a:r>
              <a:rPr kumimoji="1" lang="ja-JP" altLang="en-US" dirty="0" smtClean="0"/>
              <a:t>・・・・・・・・</a:t>
            </a:r>
            <a:r>
              <a:rPr kumimoji="1" lang="en-US" altLang="ja-JP" dirty="0" smtClean="0"/>
              <a:t>Task</a:t>
            </a:r>
            <a:r>
              <a:rPr kumimoji="1" lang="ja-JP" altLang="en-US" dirty="0" smtClean="0"/>
              <a:t>システム。</a:t>
            </a:r>
            <a:endParaRPr kumimoji="1" lang="ja-JP" altLang="en-US" dirty="0"/>
          </a:p>
        </p:txBody>
      </p:sp>
      <p:sp>
        <p:nvSpPr>
          <p:cNvPr id="12" name="テキスト ボックス 11"/>
          <p:cNvSpPr txBox="1"/>
          <p:nvPr/>
        </p:nvSpPr>
        <p:spPr>
          <a:xfrm>
            <a:off x="3203748" y="1553633"/>
            <a:ext cx="4896644" cy="369332"/>
          </a:xfrm>
          <a:prstGeom prst="rect">
            <a:avLst/>
          </a:prstGeom>
          <a:noFill/>
        </p:spPr>
        <p:txBody>
          <a:bodyPr wrap="square" rtlCol="0">
            <a:spAutoFit/>
          </a:bodyPr>
          <a:lstStyle/>
          <a:p>
            <a:r>
              <a:rPr kumimoji="1" lang="ja-JP" altLang="en-US" dirty="0" smtClean="0"/>
              <a:t>・・・・・</a:t>
            </a:r>
            <a:r>
              <a:rPr lang="en-US" altLang="ja-JP" dirty="0" smtClean="0"/>
              <a:t>Left/Right/Button/Top</a:t>
            </a:r>
            <a:r>
              <a:rPr lang="ja-JP" altLang="en-US" dirty="0" smtClean="0"/>
              <a:t>を指定して２</a:t>
            </a:r>
            <a:r>
              <a:rPr lang="en-US" altLang="ja-JP" dirty="0" smtClean="0"/>
              <a:t>D</a:t>
            </a:r>
            <a:r>
              <a:rPr lang="ja-JP" altLang="en-US" dirty="0" smtClean="0"/>
              <a:t>描画</a:t>
            </a:r>
            <a:endParaRPr kumimoji="1" lang="ja-JP" altLang="en-US" dirty="0"/>
          </a:p>
        </p:txBody>
      </p:sp>
      <p:sp>
        <p:nvSpPr>
          <p:cNvPr id="13" name="テキスト ボックス 12"/>
          <p:cNvSpPr txBox="1"/>
          <p:nvPr/>
        </p:nvSpPr>
        <p:spPr>
          <a:xfrm>
            <a:off x="3130624" y="2212565"/>
            <a:ext cx="4969768" cy="369332"/>
          </a:xfrm>
          <a:prstGeom prst="rect">
            <a:avLst/>
          </a:prstGeom>
          <a:noFill/>
        </p:spPr>
        <p:txBody>
          <a:bodyPr wrap="square" rtlCol="0">
            <a:spAutoFit/>
          </a:bodyPr>
          <a:lstStyle/>
          <a:p>
            <a:r>
              <a:rPr lang="ja-JP" altLang="en-US" dirty="0"/>
              <a:t>・・・・</a:t>
            </a:r>
            <a:r>
              <a:rPr lang="ja-JP" altLang="en-US" dirty="0" smtClean="0"/>
              <a:t>・・プレイヤーキャラクターの制御</a:t>
            </a:r>
            <a:endParaRPr kumimoji="1" lang="ja-JP" altLang="en-US" dirty="0"/>
          </a:p>
        </p:txBody>
      </p:sp>
      <p:sp>
        <p:nvSpPr>
          <p:cNvPr id="14" name="テキスト ボックス 13"/>
          <p:cNvSpPr txBox="1"/>
          <p:nvPr/>
        </p:nvSpPr>
        <p:spPr>
          <a:xfrm>
            <a:off x="202548" y="194737"/>
            <a:ext cx="1569660" cy="369332"/>
          </a:xfrm>
          <a:prstGeom prst="rect">
            <a:avLst/>
          </a:prstGeom>
          <a:noFill/>
        </p:spPr>
        <p:txBody>
          <a:bodyPr wrap="none" rtlCol="0">
            <a:spAutoFit/>
          </a:bodyPr>
          <a:lstStyle/>
          <a:p>
            <a:r>
              <a:rPr kumimoji="1" lang="en-US" altLang="ja-JP" dirty="0" smtClean="0"/>
              <a:t>【</a:t>
            </a:r>
            <a:r>
              <a:rPr kumimoji="1" lang="ja-JP" altLang="en-US" dirty="0" smtClean="0"/>
              <a:t>現在の設計</a:t>
            </a:r>
            <a:r>
              <a:rPr kumimoji="1" lang="en-US" altLang="ja-JP" dirty="0" smtClean="0"/>
              <a:t>】</a:t>
            </a:r>
            <a:endParaRPr kumimoji="1" lang="ja-JP" altLang="en-US" dirty="0"/>
          </a:p>
        </p:txBody>
      </p:sp>
      <p:sp>
        <p:nvSpPr>
          <p:cNvPr id="15" name="テキスト ボックス 14"/>
          <p:cNvSpPr txBox="1"/>
          <p:nvPr/>
        </p:nvSpPr>
        <p:spPr>
          <a:xfrm>
            <a:off x="1043608" y="2852936"/>
            <a:ext cx="7495963" cy="738664"/>
          </a:xfrm>
          <a:prstGeom prst="rect">
            <a:avLst/>
          </a:prstGeom>
          <a:noFill/>
          <a:ln>
            <a:solidFill>
              <a:srgbClr val="FF0000"/>
            </a:solidFill>
          </a:ln>
        </p:spPr>
        <p:txBody>
          <a:bodyPr wrap="none" rtlCol="0">
            <a:spAutoFit/>
          </a:bodyPr>
          <a:lstStyle/>
          <a:p>
            <a:r>
              <a:rPr kumimoji="1" lang="ja-JP" altLang="en-US" sz="1400" dirty="0" smtClean="0"/>
              <a:t>これでは、オブジェクト（キャラクター）の</a:t>
            </a:r>
            <a:r>
              <a:rPr kumimoji="1" lang="ja-JP" altLang="en-US" sz="1400" b="1" dirty="0" smtClean="0"/>
              <a:t>座標</a:t>
            </a:r>
            <a:r>
              <a:rPr kumimoji="1" lang="ja-JP" altLang="en-US" sz="1400" dirty="0" smtClean="0"/>
              <a:t>を管理する情報がない。</a:t>
            </a:r>
            <a:endParaRPr kumimoji="1" lang="en-US" altLang="ja-JP" sz="1400" dirty="0" smtClean="0"/>
          </a:p>
          <a:p>
            <a:r>
              <a:rPr lang="ja-JP" altLang="en-US" sz="1400" dirty="0" smtClean="0"/>
              <a:t>座標については奥行きやジャンプによる高さの概念も存在するので、</a:t>
            </a:r>
            <a:r>
              <a:rPr lang="ja-JP" altLang="en-US" sz="1400" b="1" dirty="0" smtClean="0"/>
              <a:t>３次元 </a:t>
            </a:r>
            <a:r>
              <a:rPr lang="en-US" altLang="ja-JP" sz="1400" dirty="0" smtClean="0"/>
              <a:t>(</a:t>
            </a:r>
            <a:r>
              <a:rPr lang="en-US" altLang="ja-JP" sz="1400" dirty="0" err="1" smtClean="0"/>
              <a:t>x,y,z</a:t>
            </a:r>
            <a:r>
              <a:rPr lang="en-US" altLang="ja-JP" sz="1400" dirty="0" smtClean="0"/>
              <a:t>)  </a:t>
            </a:r>
            <a:r>
              <a:rPr lang="ja-JP" altLang="en-US" sz="1400" dirty="0" smtClean="0"/>
              <a:t>で管理すべき。</a:t>
            </a:r>
            <a:endParaRPr lang="en-US" altLang="ja-JP" sz="1400" dirty="0" smtClean="0"/>
          </a:p>
          <a:p>
            <a:r>
              <a:rPr kumimoji="1" lang="ja-JP" altLang="en-US" sz="1400" dirty="0"/>
              <a:t>　</a:t>
            </a:r>
            <a:r>
              <a:rPr kumimoji="1" lang="ja-JP" altLang="en-US" sz="1400" dirty="0" smtClean="0"/>
              <a:t>（　ｘ～横方向　／　ｙ～高さ（ジャンプ）　／　ｚ～奥行き方向　）</a:t>
            </a:r>
            <a:endParaRPr kumimoji="1" lang="ja-JP" altLang="en-US" sz="1400" dirty="0"/>
          </a:p>
        </p:txBody>
      </p:sp>
      <p:sp>
        <p:nvSpPr>
          <p:cNvPr id="16" name="下矢印 15"/>
          <p:cNvSpPr/>
          <p:nvPr/>
        </p:nvSpPr>
        <p:spPr>
          <a:xfrm>
            <a:off x="3685896" y="3861048"/>
            <a:ext cx="1606183"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23528" y="4377963"/>
            <a:ext cx="1944763" cy="369332"/>
          </a:xfrm>
          <a:prstGeom prst="rect">
            <a:avLst/>
          </a:prstGeom>
          <a:noFill/>
        </p:spPr>
        <p:txBody>
          <a:bodyPr wrap="none" rtlCol="0">
            <a:spAutoFit/>
          </a:bodyPr>
          <a:lstStyle/>
          <a:p>
            <a:r>
              <a:rPr kumimoji="1" lang="en-US" altLang="ja-JP" dirty="0" smtClean="0"/>
              <a:t>【</a:t>
            </a:r>
            <a:r>
              <a:rPr kumimoji="1" lang="ja-JP" altLang="en-US" dirty="0" smtClean="0"/>
              <a:t>推奨される設計</a:t>
            </a:r>
            <a:r>
              <a:rPr kumimoji="1" lang="en-US" altLang="ja-JP" dirty="0" smtClean="0"/>
              <a:t>】</a:t>
            </a:r>
            <a:endParaRPr kumimoji="1" lang="ja-JP" altLang="en-US" dirty="0"/>
          </a:p>
        </p:txBody>
      </p:sp>
      <p:grpSp>
        <p:nvGrpSpPr>
          <p:cNvPr id="20" name="グループ化 19"/>
          <p:cNvGrpSpPr/>
          <p:nvPr/>
        </p:nvGrpSpPr>
        <p:grpSpPr>
          <a:xfrm>
            <a:off x="394320" y="4708346"/>
            <a:ext cx="5472608" cy="1922065"/>
            <a:chOff x="611560" y="4747295"/>
            <a:chExt cx="5472608" cy="1922065"/>
          </a:xfrm>
        </p:grpSpPr>
        <p:sp>
          <p:nvSpPr>
            <p:cNvPr id="18" name="テキスト ボックス 17"/>
            <p:cNvSpPr txBox="1"/>
            <p:nvPr/>
          </p:nvSpPr>
          <p:spPr>
            <a:xfrm>
              <a:off x="997339" y="4869160"/>
              <a:ext cx="4626588" cy="1600438"/>
            </a:xfrm>
            <a:prstGeom prst="rect">
              <a:avLst/>
            </a:prstGeom>
            <a:noFill/>
          </p:spPr>
          <p:txBody>
            <a:bodyPr wrap="none" rtlCol="0">
              <a:spAutoFit/>
            </a:bodyPr>
            <a:lstStyle/>
            <a:p>
              <a:r>
                <a:rPr lang="en-US" altLang="ja-JP" sz="1400" dirty="0"/>
                <a:t>c</a:t>
              </a:r>
              <a:r>
                <a:rPr kumimoji="1" lang="en-US" altLang="ja-JP" sz="1400" dirty="0" smtClean="0"/>
                <a:t>lass </a:t>
              </a:r>
              <a:r>
                <a:rPr kumimoji="1" lang="en-US" altLang="ja-JP" sz="1400" dirty="0" err="1" smtClean="0"/>
                <a:t>Cobject</a:t>
              </a:r>
              <a:r>
                <a:rPr kumimoji="1" lang="en-US" altLang="ja-JP" sz="1400" dirty="0" smtClean="0"/>
                <a:t> : public </a:t>
              </a:r>
              <a:r>
                <a:rPr kumimoji="1" lang="en-US" altLang="ja-JP" sz="1400" dirty="0" err="1" smtClean="0"/>
                <a:t>Ctask</a:t>
              </a:r>
              <a:endParaRPr kumimoji="1" lang="en-US" altLang="ja-JP" sz="1400" dirty="0" smtClean="0"/>
            </a:p>
            <a:p>
              <a:r>
                <a:rPr lang="en-US" altLang="ja-JP" sz="1400" dirty="0" smtClean="0"/>
                <a:t>{</a:t>
              </a:r>
            </a:p>
            <a:p>
              <a:r>
                <a:rPr lang="en-US" altLang="ja-JP" sz="1400" dirty="0" smtClean="0"/>
                <a:t>    protected:</a:t>
              </a:r>
            </a:p>
            <a:p>
              <a:r>
                <a:rPr lang="en-US" altLang="ja-JP" sz="1400" dirty="0" smtClean="0"/>
                <a:t>        </a:t>
              </a:r>
              <a:r>
                <a:rPr lang="en-US" altLang="ja-JP" sz="1400" dirty="0" err="1" smtClean="0"/>
                <a:t>C_Rectangle</a:t>
              </a:r>
              <a:r>
                <a:rPr lang="en-US" altLang="ja-JP" sz="1400" dirty="0" smtClean="0"/>
                <a:t>	</a:t>
              </a:r>
              <a:r>
                <a:rPr lang="en-US" altLang="ja-JP" sz="1400" dirty="0" err="1" smtClean="0"/>
                <a:t>m_image</a:t>
              </a:r>
              <a:r>
                <a:rPr lang="en-US" altLang="ja-JP" sz="1400" dirty="0" smtClean="0"/>
                <a:t>;	// </a:t>
              </a:r>
              <a:r>
                <a:rPr lang="ja-JP" altLang="en-US" sz="1400" dirty="0" smtClean="0"/>
                <a:t>メンバー変数にする</a:t>
              </a:r>
              <a:endParaRPr lang="en-US" altLang="ja-JP" sz="1400" dirty="0" smtClean="0"/>
            </a:p>
            <a:p>
              <a:r>
                <a:rPr lang="en-US" altLang="ja-JP" sz="1400" dirty="0" smtClean="0"/>
                <a:t>        Vector3	</a:t>
              </a:r>
              <a:r>
                <a:rPr lang="en-US" altLang="ja-JP" sz="1400" dirty="0" err="1" smtClean="0"/>
                <a:t>m_position</a:t>
              </a:r>
              <a:r>
                <a:rPr lang="en-US" altLang="ja-JP" sz="1400" dirty="0" smtClean="0"/>
                <a:t>;	// </a:t>
              </a:r>
              <a:r>
                <a:rPr lang="ja-JP" altLang="en-US" sz="1400" dirty="0" smtClean="0"/>
                <a:t>座標を管理</a:t>
              </a:r>
              <a:endParaRPr lang="en-US" altLang="ja-JP" sz="1400" dirty="0" smtClean="0"/>
            </a:p>
            <a:p>
              <a:r>
                <a:rPr lang="en-US" altLang="ja-JP" sz="1400" dirty="0" smtClean="0"/>
                <a:t>        Vector3	</a:t>
              </a:r>
              <a:r>
                <a:rPr lang="en-US" altLang="ja-JP" sz="1400" dirty="0" err="1" smtClean="0"/>
                <a:t>m_speed</a:t>
              </a:r>
              <a:r>
                <a:rPr lang="en-US" altLang="ja-JP" sz="1400" dirty="0" smtClean="0"/>
                <a:t>;	// </a:t>
              </a:r>
              <a:r>
                <a:rPr lang="ja-JP" altLang="en-US" sz="1400" dirty="0" smtClean="0"/>
                <a:t>速度を管理</a:t>
              </a:r>
              <a:endParaRPr lang="en-US" altLang="ja-JP" sz="1400" dirty="0" smtClean="0"/>
            </a:p>
            <a:p>
              <a:r>
                <a:rPr kumimoji="1" lang="en-US" altLang="ja-JP" sz="1400" dirty="0" smtClean="0"/>
                <a:t>};</a:t>
              </a:r>
              <a:endParaRPr kumimoji="1" lang="ja-JP" altLang="en-US" sz="1400" dirty="0"/>
            </a:p>
          </p:txBody>
        </p:sp>
        <p:sp>
          <p:nvSpPr>
            <p:cNvPr id="19" name="角丸四角形 18"/>
            <p:cNvSpPr/>
            <p:nvPr/>
          </p:nvSpPr>
          <p:spPr>
            <a:xfrm>
              <a:off x="611560" y="4747295"/>
              <a:ext cx="5472608" cy="1922065"/>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5910981" y="4830211"/>
            <a:ext cx="3262432" cy="1754326"/>
          </a:xfrm>
          <a:prstGeom prst="rect">
            <a:avLst/>
          </a:prstGeom>
          <a:noFill/>
        </p:spPr>
        <p:txBody>
          <a:bodyPr wrap="none" rtlCol="0">
            <a:spAutoFit/>
          </a:bodyPr>
          <a:lstStyle/>
          <a:p>
            <a:r>
              <a:rPr lang="ja-JP" altLang="en-US" sz="1200" dirty="0"/>
              <a:t>座標</a:t>
            </a:r>
            <a:r>
              <a:rPr lang="ja-JP" altLang="en-US" sz="1200" dirty="0" smtClean="0"/>
              <a:t>と表示用クラスをメンバに持った</a:t>
            </a:r>
            <a:endParaRPr lang="en-US" altLang="ja-JP" sz="1200" dirty="0" smtClean="0"/>
          </a:p>
          <a:p>
            <a:r>
              <a:rPr lang="ja-JP" altLang="en-US" sz="1200" dirty="0" smtClean="0"/>
              <a:t>基底クラスを作り、</a:t>
            </a:r>
            <a:endParaRPr lang="en-US" altLang="ja-JP" sz="1200" dirty="0" smtClean="0"/>
          </a:p>
          <a:p>
            <a:r>
              <a:rPr kumimoji="1" lang="en-US" altLang="ja-JP" sz="1200" dirty="0" err="1" smtClean="0"/>
              <a:t>C_Player</a:t>
            </a:r>
            <a:r>
              <a:rPr kumimoji="1" lang="ja-JP" altLang="en-US" sz="1200" dirty="0" smtClean="0"/>
              <a:t>や</a:t>
            </a:r>
            <a:r>
              <a:rPr kumimoji="1" lang="en-US" altLang="ja-JP" sz="1200" dirty="0" err="1" smtClean="0"/>
              <a:t>C_Manhole</a:t>
            </a:r>
            <a:r>
              <a:rPr kumimoji="1" lang="en-US" altLang="ja-JP" sz="1200" dirty="0" smtClean="0"/>
              <a:t> </a:t>
            </a:r>
            <a:r>
              <a:rPr kumimoji="1" lang="ja-JP" altLang="en-US" sz="1200" dirty="0" smtClean="0"/>
              <a:t>などは</a:t>
            </a:r>
            <a:endParaRPr kumimoji="1" lang="en-US" altLang="ja-JP" sz="1200" dirty="0" smtClean="0"/>
          </a:p>
          <a:p>
            <a:r>
              <a:rPr lang="ja-JP" altLang="en-US" sz="1200" dirty="0"/>
              <a:t>これ</a:t>
            </a:r>
            <a:r>
              <a:rPr lang="ja-JP" altLang="en-US" sz="1200" dirty="0" smtClean="0"/>
              <a:t>を継承して作る</a:t>
            </a:r>
            <a:r>
              <a:rPr lang="ja-JP" altLang="en-US" sz="1200" dirty="0" smtClean="0"/>
              <a:t>。</a:t>
            </a:r>
            <a:endParaRPr lang="en-US" altLang="ja-JP" sz="1200" dirty="0" smtClean="0"/>
          </a:p>
          <a:p>
            <a:endParaRPr lang="en-US" altLang="ja-JP" sz="1200" dirty="0" smtClean="0"/>
          </a:p>
          <a:p>
            <a:r>
              <a:rPr kumimoji="1" lang="en-US" altLang="ja-JP" sz="1200" dirty="0" err="1" smtClean="0"/>
              <a:t>Cobject</a:t>
            </a:r>
            <a:r>
              <a:rPr kumimoji="1" lang="ja-JP" altLang="en-US" sz="1200" dirty="0" smtClean="0"/>
              <a:t>の中で、</a:t>
            </a:r>
            <a:r>
              <a:rPr kumimoji="1" lang="en-US" altLang="ja-JP" sz="1200" dirty="0" smtClean="0"/>
              <a:t>3D</a:t>
            </a:r>
            <a:r>
              <a:rPr kumimoji="1" lang="ja-JP" altLang="en-US" sz="1200" dirty="0" smtClean="0"/>
              <a:t>座標にあった場所に</a:t>
            </a:r>
            <a:endParaRPr kumimoji="1" lang="en-US" altLang="ja-JP" sz="1200" dirty="0" smtClean="0"/>
          </a:p>
          <a:p>
            <a:r>
              <a:rPr lang="en-US" altLang="ja-JP" sz="1200" dirty="0" err="1"/>
              <a:t>C_Rectangle</a:t>
            </a:r>
            <a:r>
              <a:rPr lang="ja-JP" altLang="en-US" sz="1200" dirty="0" smtClean="0"/>
              <a:t>を表示するような機能を実装</a:t>
            </a:r>
            <a:r>
              <a:rPr lang="ja-JP" altLang="en-US" sz="1200" dirty="0" smtClean="0"/>
              <a:t>。</a:t>
            </a:r>
            <a:endParaRPr lang="en-US" altLang="ja-JP" sz="1200" dirty="0" smtClean="0"/>
          </a:p>
          <a:p>
            <a:endParaRPr lang="en-US" altLang="ja-JP" sz="1200" dirty="0" smtClean="0"/>
          </a:p>
          <a:p>
            <a:r>
              <a:rPr kumimoji="1" lang="ja-JP" altLang="en-US" sz="1200" dirty="0" smtClean="0"/>
              <a:t>スクロール機能との連携もこのクラス内で解決。</a:t>
            </a:r>
            <a:endParaRPr kumimoji="1" lang="ja-JP" altLang="en-US" sz="1200" dirty="0"/>
          </a:p>
        </p:txBody>
      </p:sp>
    </p:spTree>
    <p:extLst>
      <p:ext uri="{BB962C8B-B14F-4D97-AF65-F5344CB8AC3E}">
        <p14:creationId xmlns:p14="http://schemas.microsoft.com/office/powerpoint/2010/main" val="37109093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155</Words>
  <Application>Microsoft Office PowerPoint</Application>
  <PresentationFormat>画面に合わせる (4:3)</PresentationFormat>
  <Paragraphs>27</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takishita-naoki</dc:creator>
  <cp:lastModifiedBy>takishita-naoki</cp:lastModifiedBy>
  <cp:revision>5</cp:revision>
  <dcterms:created xsi:type="dcterms:W3CDTF">2018-03-14T01:43:52Z</dcterms:created>
  <dcterms:modified xsi:type="dcterms:W3CDTF">2018-03-14T02:11:55Z</dcterms:modified>
</cp:coreProperties>
</file>