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59" r:id="rId7"/>
    <p:sldId id="262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7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42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65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51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33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52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4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83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19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77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DCF13-4390-4E89-B3D6-54FB8B2E2EDD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2648-B5C5-4121-87D9-ACF4D96B6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1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11219"/>
            <a:ext cx="9144000" cy="94667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～</a:t>
            </a:r>
            <a:r>
              <a:rPr lang="ja-JP" altLang="en-US" dirty="0"/>
              <a:t>カラーボール勇者（仮）～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5059" y="1215614"/>
            <a:ext cx="9144000" cy="1234440"/>
          </a:xfrm>
        </p:spPr>
        <p:txBody>
          <a:bodyPr>
            <a:normAutofit/>
          </a:bodyPr>
          <a:lstStyle/>
          <a:p>
            <a:pPr algn="r"/>
            <a:r>
              <a:rPr lang="ja-JP" altLang="en-US" sz="2800" dirty="0"/>
              <a:t>福山</a:t>
            </a:r>
            <a:r>
              <a:rPr lang="ja-JP" altLang="en-US" sz="2800" dirty="0" smtClean="0"/>
              <a:t>チーム</a:t>
            </a:r>
            <a:endParaRPr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08" y="1726938"/>
            <a:ext cx="7801984" cy="438861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147137" y="6115554"/>
            <a:ext cx="2280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イメージ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56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82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</a:rPr>
              <a:t>世界観とストーリー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43953"/>
            <a:ext cx="10515600" cy="413301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とあるコンビニの店員の夢が舞台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夢の中は、</a:t>
            </a:r>
            <a:r>
              <a:rPr lang="ja-JP" altLang="ja-JP" sz="3200" dirty="0" smtClean="0"/>
              <a:t>ドラム缶で攻撃してくる</a:t>
            </a:r>
            <a:r>
              <a:rPr lang="ja-JP" altLang="en-US" sz="3200" dirty="0" smtClean="0"/>
              <a:t>人や殴り掛かってくる人など、凶悪な</a:t>
            </a:r>
            <a:r>
              <a:rPr lang="ja-JP" altLang="ja-JP" sz="3200" dirty="0" smtClean="0"/>
              <a:t>犯罪者がはびこる危険な</a:t>
            </a:r>
            <a:r>
              <a:rPr lang="ja-JP" altLang="en-US" sz="3200" dirty="0" smtClean="0"/>
              <a:t>状態</a:t>
            </a:r>
            <a:r>
              <a:rPr lang="ja-JP" altLang="ja-JP" sz="3200" dirty="0" smtClean="0"/>
              <a:t>。</a:t>
            </a:r>
            <a:r>
              <a:rPr lang="ja-JP" altLang="en-US" sz="3200" dirty="0" smtClean="0"/>
              <a:t>放置車両は当たり前。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コンビニの常連である少女がコンビニ付近の凶悪な犯罪者をカラーボールやからスプレーで撃退しながら進み、コンビニの店員のもとへたどり着くまでの話。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47709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</a:rPr>
              <a:t>テーマ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ja-JP" altLang="en-US" dirty="0" smtClean="0"/>
              <a:t>ベルトスクロール</a:t>
            </a:r>
            <a:r>
              <a:rPr lang="ja-JP" altLang="en-US" dirty="0"/>
              <a:t>ではあまり見ない「トラップ」を使い、かつ、近接攻撃に制限をつけること</a:t>
            </a:r>
            <a:r>
              <a:rPr lang="ja-JP" altLang="en-US" dirty="0" smtClean="0"/>
              <a:t>で遠距離攻撃をメインとし、戦略性</a:t>
            </a:r>
            <a:r>
              <a:rPr lang="ja-JP" altLang="en-US" dirty="0"/>
              <a:t>を持たせたベルトスクロールアクションゲーム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kumimoji="1" lang="ja-JP" altLang="en-US" dirty="0" smtClean="0"/>
              <a:t>普段目にするもので、使う機会の少ないカラーボールやカラースプレーを題材にしたアクションを目指したゲーム。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犯罪抑制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悪いことをするとカラーボールを持った正義感の強い人に</a:t>
            </a:r>
            <a:r>
              <a:rPr lang="ja-JP" altLang="en-US" dirty="0"/>
              <a:t>追い回</a:t>
            </a:r>
            <a:r>
              <a:rPr lang="ja-JP" altLang="en-US" dirty="0" smtClean="0"/>
              <a:t>される</a:t>
            </a:r>
            <a:r>
              <a:rPr kumimoji="1" lang="ja-JP" altLang="en-US" dirty="0" smtClean="0"/>
              <a:t>ぞ！ということを楽しみながら感じてもらいたい。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3879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</a:rPr>
              <a:t>主人公</a:t>
            </a:r>
            <a:r>
              <a:rPr lang="ja-JP" altLang="en-US" dirty="0">
                <a:solidFill>
                  <a:schemeClr val="accent2"/>
                </a:solidFill>
              </a:rPr>
              <a:t>動作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設定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5003" y="1258645"/>
            <a:ext cx="11618258" cy="5389581"/>
          </a:xfrm>
        </p:spPr>
        <p:txBody>
          <a:bodyPr>
            <a:normAutofit/>
          </a:bodyPr>
          <a:lstStyle/>
          <a:p>
            <a:r>
              <a:rPr lang="ja-JP" altLang="ja-JP" sz="2500" dirty="0" smtClean="0"/>
              <a:t>ジャンプ</a:t>
            </a:r>
            <a:r>
              <a:rPr lang="ja-JP" altLang="ja-JP" sz="2500" dirty="0"/>
              <a:t>（オブジェクトや敵の攻撃を避ける）</a:t>
            </a:r>
          </a:p>
          <a:p>
            <a:r>
              <a:rPr lang="ja-JP" altLang="ja-JP" sz="2500" dirty="0"/>
              <a:t>カラーボールを投げる（前方の近距離から遠距離への攻撃。投げるモーションで構えた状態を維持。ボタンを離すと投げる）</a:t>
            </a:r>
          </a:p>
          <a:p>
            <a:r>
              <a:rPr lang="ja-JP" altLang="ja-JP" sz="2500" dirty="0"/>
              <a:t>カラーボールを足元に置くモーション。置いたカラーボールは敵が踏むとあたり判定。</a:t>
            </a:r>
          </a:p>
          <a:p>
            <a:r>
              <a:rPr lang="ja-JP" altLang="ja-JP" sz="2500" dirty="0" smtClean="0"/>
              <a:t>カラースプレー</a:t>
            </a:r>
            <a:r>
              <a:rPr lang="ja-JP" altLang="en-US" sz="2500" dirty="0" smtClean="0"/>
              <a:t>を使う</a:t>
            </a:r>
            <a:r>
              <a:rPr lang="ja-JP" altLang="ja-JP" sz="2500" dirty="0" smtClean="0"/>
              <a:t>（</a:t>
            </a:r>
            <a:r>
              <a:rPr lang="ja-JP" altLang="ja-JP" sz="2500" dirty="0"/>
              <a:t>近距離攻撃で少し広がる攻撃。奥や手前もある程度あてられる。）</a:t>
            </a:r>
          </a:p>
          <a:p>
            <a:r>
              <a:rPr lang="en-US" altLang="ja-JP" sz="2500" dirty="0"/>
              <a:t>1</a:t>
            </a:r>
            <a:r>
              <a:rPr lang="ja-JP" altLang="ja-JP" sz="2500" dirty="0"/>
              <a:t>度使うたびに</a:t>
            </a:r>
            <a:r>
              <a:rPr lang="ja-JP" altLang="ja-JP" sz="2500" dirty="0" smtClean="0"/>
              <a:t>スプレー</a:t>
            </a:r>
            <a:r>
              <a:rPr lang="ja-JP" altLang="en-US" sz="2500" dirty="0" smtClean="0"/>
              <a:t>の</a:t>
            </a:r>
            <a:r>
              <a:rPr lang="ja-JP" altLang="ja-JP" sz="2500" dirty="0" smtClean="0"/>
              <a:t>クールタイム</a:t>
            </a:r>
            <a:r>
              <a:rPr lang="ja-JP" altLang="ja-JP" sz="2500" dirty="0"/>
              <a:t>あり（２０秒程度）</a:t>
            </a:r>
          </a:p>
          <a:p>
            <a:r>
              <a:rPr lang="ja-JP" altLang="ja-JP" sz="2500" dirty="0" smtClean="0"/>
              <a:t>移動</a:t>
            </a:r>
            <a:r>
              <a:rPr lang="ja-JP" altLang="en-US" sz="2500" dirty="0" smtClean="0"/>
              <a:t>の</a:t>
            </a:r>
            <a:r>
              <a:rPr lang="ja-JP" altLang="ja-JP" sz="2500" dirty="0" smtClean="0"/>
              <a:t>速さ</a:t>
            </a:r>
            <a:r>
              <a:rPr lang="ja-JP" altLang="ja-JP" sz="2500" dirty="0"/>
              <a:t>（敵より若干遅い</a:t>
            </a:r>
            <a:r>
              <a:rPr lang="ja-JP" altLang="ja-JP" sz="2500" dirty="0" smtClean="0"/>
              <a:t>）</a:t>
            </a:r>
            <a:endParaRPr lang="en-US" altLang="ja-JP" sz="2500" dirty="0" smtClean="0"/>
          </a:p>
          <a:p>
            <a:r>
              <a:rPr lang="ja-JP" altLang="ja-JP" sz="2500" dirty="0"/>
              <a:t>障害物との衝突や敵の攻撃等で主人公の</a:t>
            </a:r>
            <a:r>
              <a:rPr lang="en-US" altLang="ja-JP" sz="2500" dirty="0"/>
              <a:t>HP</a:t>
            </a:r>
            <a:r>
              <a:rPr lang="ja-JP" altLang="ja-JP" sz="2500" dirty="0"/>
              <a:t>が</a:t>
            </a:r>
            <a:r>
              <a:rPr lang="ja-JP" altLang="ja-JP" sz="2500" dirty="0" smtClean="0"/>
              <a:t>減少</a:t>
            </a:r>
            <a:endParaRPr lang="ja-JP" altLang="ja-JP" sz="2500" dirty="0"/>
          </a:p>
          <a:p>
            <a:r>
              <a:rPr lang="ja-JP" altLang="ja-JP" sz="2500" dirty="0"/>
              <a:t>被ダメ時無敵時間</a:t>
            </a:r>
            <a:r>
              <a:rPr lang="en-US" altLang="ja-JP" sz="2500" dirty="0"/>
              <a:t>3</a:t>
            </a:r>
            <a:r>
              <a:rPr lang="ja-JP" altLang="ja-JP" sz="2500" dirty="0"/>
              <a:t>秒程度</a:t>
            </a:r>
          </a:p>
          <a:p>
            <a:r>
              <a:rPr lang="ja-JP" altLang="ja-JP" sz="2500" dirty="0"/>
              <a:t>被ダメモーション</a:t>
            </a:r>
            <a:r>
              <a:rPr lang="en-US" altLang="ja-JP" sz="2500" dirty="0"/>
              <a:t>1</a:t>
            </a:r>
            <a:r>
              <a:rPr lang="ja-JP" altLang="ja-JP" sz="2500" dirty="0"/>
              <a:t>秒</a:t>
            </a:r>
            <a:r>
              <a:rPr lang="ja-JP" altLang="ja-JP" sz="2500" dirty="0" smtClean="0"/>
              <a:t>程度</a:t>
            </a:r>
            <a:endParaRPr lang="ja-JP" altLang="ja-JP" sz="2500" dirty="0"/>
          </a:p>
          <a:p>
            <a:r>
              <a:rPr lang="ja-JP" altLang="ja-JP" sz="2500" dirty="0"/>
              <a:t>攻撃の間隔は曲の</a:t>
            </a:r>
            <a:r>
              <a:rPr lang="en-US" altLang="ja-JP" sz="2500" dirty="0"/>
              <a:t>BPM</a:t>
            </a:r>
            <a:r>
              <a:rPr lang="ja-JP" altLang="ja-JP" sz="2500" dirty="0"/>
              <a:t>で</a:t>
            </a:r>
            <a:r>
              <a:rPr lang="en-US" altLang="ja-JP" sz="2500" dirty="0"/>
              <a:t>2B</a:t>
            </a:r>
            <a:r>
              <a:rPr lang="ja-JP" altLang="ja-JP" sz="2500" dirty="0"/>
              <a:t>に</a:t>
            </a:r>
            <a:r>
              <a:rPr lang="en-US" altLang="ja-JP" sz="2500" dirty="0"/>
              <a:t>1</a:t>
            </a:r>
            <a:r>
              <a:rPr lang="ja-JP" altLang="ja-JP" sz="2500" dirty="0"/>
              <a:t>回</a:t>
            </a:r>
            <a:r>
              <a:rPr lang="ja-JP" altLang="ja-JP" sz="2500" dirty="0" smtClean="0"/>
              <a:t>程度</a:t>
            </a:r>
            <a:r>
              <a:rPr lang="ja-JP" altLang="en-US" sz="2500" dirty="0" smtClean="0"/>
              <a:t>（曲は未定）</a:t>
            </a:r>
            <a:endParaRPr lang="ja-JP" altLang="ja-JP" sz="25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190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913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</a:rPr>
              <a:t>敵と一般人について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455" y="1108038"/>
            <a:ext cx="10823089" cy="53573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・敵は</a:t>
            </a:r>
            <a:r>
              <a:rPr lang="ja-JP" altLang="ja-JP" dirty="0" smtClean="0"/>
              <a:t>主人</a:t>
            </a:r>
            <a:r>
              <a:rPr lang="ja-JP" altLang="ja-JP" dirty="0"/>
              <a:t>公との距離が一定以上ある場合は主人公へ向けて進む</a:t>
            </a:r>
          </a:p>
          <a:p>
            <a:pPr marL="0" lvl="0" indent="0">
              <a:buNone/>
            </a:pPr>
            <a:r>
              <a:rPr lang="ja-JP" altLang="en-US" dirty="0" smtClean="0"/>
              <a:t>敵①</a:t>
            </a:r>
            <a:r>
              <a:rPr lang="ja-JP" altLang="en-US" dirty="0"/>
              <a:t>ー</a:t>
            </a:r>
            <a:r>
              <a:rPr lang="ja-JP" altLang="ja-JP" dirty="0" smtClean="0"/>
              <a:t>主人公</a:t>
            </a:r>
            <a:r>
              <a:rPr lang="ja-JP" altLang="ja-JP" dirty="0"/>
              <a:t>に一定まで近づくと主人公に接近して攻撃して</a:t>
            </a:r>
            <a:r>
              <a:rPr lang="ja-JP" altLang="ja-JP" dirty="0" smtClean="0"/>
              <a:t>くる</a:t>
            </a:r>
          </a:p>
          <a:p>
            <a:pPr marL="0" indent="0">
              <a:buNone/>
            </a:pPr>
            <a:r>
              <a:rPr lang="ja-JP" altLang="ja-JP" dirty="0" smtClean="0"/>
              <a:t>　　</a:t>
            </a:r>
            <a:r>
              <a:rPr lang="ja-JP" altLang="en-US" dirty="0" smtClean="0"/>
              <a:t>　　</a:t>
            </a:r>
            <a:r>
              <a:rPr lang="ja-JP" altLang="ja-JP" dirty="0" smtClean="0"/>
              <a:t>下段</a:t>
            </a:r>
            <a:r>
              <a:rPr lang="ja-JP" altLang="ja-JP" dirty="0"/>
              <a:t>攻撃（キック）＆パンチ（キックはジャンプで回避可能）</a:t>
            </a:r>
          </a:p>
          <a:p>
            <a:pPr marL="0" indent="0">
              <a:buNone/>
            </a:pPr>
            <a:r>
              <a:rPr lang="ja-JP" altLang="en-US" dirty="0" smtClean="0"/>
              <a:t>　　　　</a:t>
            </a:r>
            <a:r>
              <a:rPr lang="ja-JP" altLang="ja-JP" dirty="0" smtClean="0"/>
              <a:t>移動</a:t>
            </a:r>
            <a:r>
              <a:rPr lang="ja-JP" altLang="ja-JP" dirty="0"/>
              <a:t>速度は主人公より少し早い</a:t>
            </a:r>
          </a:p>
          <a:p>
            <a:pPr marL="0" indent="0">
              <a:buNone/>
            </a:pPr>
            <a:r>
              <a:rPr lang="ja-JP" altLang="en-US" dirty="0" smtClean="0"/>
              <a:t>　　　　</a:t>
            </a:r>
            <a:r>
              <a:rPr lang="ja-JP" altLang="en-US" dirty="0"/>
              <a:t>主人公</a:t>
            </a:r>
            <a:r>
              <a:rPr lang="ja-JP" altLang="en-US" dirty="0" smtClean="0"/>
              <a:t>の攻撃に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度当たると画面外に逃げる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敵②に呼ばれた敵①は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度当たると画面外に逃げる。</a:t>
            </a:r>
            <a:endParaRPr lang="ja-JP" altLang="ja-JP" dirty="0"/>
          </a:p>
          <a:p>
            <a:pPr marL="0" indent="0">
              <a:buNone/>
            </a:pPr>
            <a:r>
              <a:rPr lang="ja-JP" altLang="en-US" dirty="0" smtClean="0"/>
              <a:t>　　　　</a:t>
            </a:r>
            <a:r>
              <a:rPr lang="ja-JP" altLang="ja-JP" dirty="0" smtClean="0"/>
              <a:t>攻撃射程内</a:t>
            </a:r>
            <a:r>
              <a:rPr lang="ja-JP" altLang="en-US" dirty="0" smtClean="0"/>
              <a:t>に主人公がいると</a:t>
            </a:r>
            <a:r>
              <a:rPr lang="ja-JP" altLang="ja-JP" dirty="0" smtClean="0"/>
              <a:t>で</a:t>
            </a:r>
            <a:r>
              <a:rPr lang="en-US" altLang="ja-JP" dirty="0"/>
              <a:t>3</a:t>
            </a:r>
            <a:r>
              <a:rPr lang="ja-JP" altLang="ja-JP" dirty="0"/>
              <a:t>秒間隔パンチ</a:t>
            </a:r>
            <a:r>
              <a:rPr lang="en-US" altLang="ja-JP" dirty="0"/>
              <a:t>or</a:t>
            </a:r>
            <a:r>
              <a:rPr lang="ja-JP" altLang="ja-JP" dirty="0" smtClean="0"/>
              <a:t>キック</a:t>
            </a:r>
            <a:r>
              <a:rPr lang="ja-JP" altLang="en-US" dirty="0" smtClean="0"/>
              <a:t>（キックはジャンプで回避可）</a:t>
            </a:r>
            <a:endParaRPr lang="ja-JP" altLang="ja-JP" dirty="0"/>
          </a:p>
          <a:p>
            <a:pPr marL="0" indent="0">
              <a:buNone/>
            </a:pPr>
            <a:r>
              <a:rPr lang="ja-JP" altLang="en-US" dirty="0" smtClean="0"/>
              <a:t>敵</a:t>
            </a:r>
            <a:r>
              <a:rPr lang="ja-JP" altLang="ja-JP" dirty="0" smtClean="0"/>
              <a:t>②</a:t>
            </a:r>
            <a:r>
              <a:rPr lang="ja-JP" altLang="ja-JP" dirty="0"/>
              <a:t>―主人公に一定まで近づくと少し停止</a:t>
            </a:r>
            <a:r>
              <a:rPr lang="ja-JP" altLang="ja-JP" dirty="0" smtClean="0"/>
              <a:t>し</a:t>
            </a:r>
            <a:r>
              <a:rPr lang="ja-JP" altLang="en-US" dirty="0" smtClean="0"/>
              <a:t>た後画面外へ仲間を呼びに行く</a:t>
            </a:r>
            <a:r>
              <a:rPr lang="ja-JP" altLang="ja-JP" dirty="0" smtClean="0"/>
              <a:t>。</a:t>
            </a:r>
            <a:endParaRPr lang="ja-JP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 画面外へ</a:t>
            </a:r>
            <a:r>
              <a:rPr lang="ja-JP" altLang="ja-JP" dirty="0" smtClean="0"/>
              <a:t>逃げ切られると敵</a:t>
            </a:r>
            <a:r>
              <a:rPr lang="ja-JP" altLang="en-US" dirty="0" smtClean="0"/>
              <a:t>①</a:t>
            </a:r>
            <a:r>
              <a:rPr lang="ja-JP" altLang="ja-JP" dirty="0" smtClean="0"/>
              <a:t>を</a:t>
            </a:r>
            <a:r>
              <a:rPr lang="ja-JP" altLang="ja-JP" dirty="0"/>
              <a:t>呼び、残機が減少。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en-US" dirty="0" smtClean="0"/>
              <a:t>　　　　</a:t>
            </a:r>
            <a:r>
              <a:rPr lang="ja-JP" altLang="ja-JP" dirty="0" smtClean="0"/>
              <a:t>移動</a:t>
            </a:r>
            <a:r>
              <a:rPr lang="ja-JP" altLang="ja-JP" dirty="0"/>
              <a:t>速度</a:t>
            </a:r>
            <a:r>
              <a:rPr lang="ja-JP" altLang="ja-JP" dirty="0" smtClean="0"/>
              <a:t>は</a:t>
            </a:r>
            <a:r>
              <a:rPr lang="ja-JP" altLang="en-US" dirty="0" smtClean="0"/>
              <a:t>敵①</a:t>
            </a:r>
            <a:r>
              <a:rPr lang="ja-JP" altLang="ja-JP" dirty="0" smtClean="0"/>
              <a:t>より</a:t>
            </a:r>
            <a:r>
              <a:rPr lang="ja-JP" altLang="ja-JP" dirty="0"/>
              <a:t>少し早い</a:t>
            </a:r>
          </a:p>
          <a:p>
            <a:pPr marL="0" indent="0">
              <a:buNone/>
            </a:pPr>
            <a:r>
              <a:rPr lang="ja-JP" altLang="ja-JP" dirty="0"/>
              <a:t>　　</a:t>
            </a:r>
            <a:r>
              <a:rPr lang="ja-JP" altLang="en-US" dirty="0" smtClean="0"/>
              <a:t>　　 主人公の攻撃に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度当たると画面外に逃げる</a:t>
            </a:r>
            <a:r>
              <a:rPr lang="ja-JP" altLang="ja-JP" dirty="0" smtClean="0"/>
              <a:t>。</a:t>
            </a:r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ja-JP" dirty="0" smtClean="0"/>
              <a:t>一般人</a:t>
            </a:r>
          </a:p>
          <a:p>
            <a:pPr marL="0" indent="0">
              <a:buNone/>
            </a:pPr>
            <a:r>
              <a:rPr lang="ja-JP" altLang="ja-JP" dirty="0"/>
              <a:t>　　　</a:t>
            </a:r>
            <a:r>
              <a:rPr lang="ja-JP" altLang="en-US" dirty="0" smtClean="0"/>
              <a:t>　 </a:t>
            </a:r>
            <a:r>
              <a:rPr lang="ja-JP" altLang="ja-JP" dirty="0" smtClean="0"/>
              <a:t>攻撃</a:t>
            </a:r>
            <a:r>
              <a:rPr lang="ja-JP" altLang="ja-JP" dirty="0"/>
              <a:t>をしてこない人で</a:t>
            </a:r>
            <a:r>
              <a:rPr lang="ja-JP" altLang="ja-JP" dirty="0" smtClean="0"/>
              <a:t>、</a:t>
            </a:r>
            <a:r>
              <a:rPr lang="ja-JP" altLang="en-US" dirty="0" smtClean="0"/>
              <a:t>左右</a:t>
            </a:r>
            <a:r>
              <a:rPr lang="ja-JP" altLang="en-US" dirty="0"/>
              <a:t>の</a:t>
            </a:r>
            <a:r>
              <a:rPr lang="ja-JP" altLang="ja-JP" dirty="0" smtClean="0"/>
              <a:t>移動</a:t>
            </a:r>
            <a:r>
              <a:rPr lang="ja-JP" altLang="ja-JP" dirty="0"/>
              <a:t>のみ（歩き＆走り）</a:t>
            </a:r>
          </a:p>
          <a:p>
            <a:pPr marL="0" indent="0">
              <a:buNone/>
            </a:pPr>
            <a:r>
              <a:rPr lang="ja-JP" altLang="ja-JP" dirty="0"/>
              <a:t>　　　</a:t>
            </a:r>
            <a:r>
              <a:rPr lang="ja-JP" altLang="en-US" dirty="0" smtClean="0"/>
              <a:t>　 </a:t>
            </a:r>
            <a:r>
              <a:rPr lang="ja-JP" altLang="ja-JP" dirty="0" smtClean="0"/>
              <a:t>カラー</a:t>
            </a:r>
            <a:r>
              <a:rPr lang="ja-JP" altLang="ja-JP" dirty="0"/>
              <a:t>をつけてしまうとスコアが</a:t>
            </a:r>
            <a:r>
              <a:rPr lang="ja-JP" altLang="ja-JP" dirty="0" smtClean="0"/>
              <a:t>減少</a:t>
            </a:r>
            <a:r>
              <a:rPr lang="ja-JP" altLang="en-US" dirty="0" smtClean="0"/>
              <a:t>し、画面外へ逃げる。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6593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989069"/>
            <a:ext cx="10515600" cy="710639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</a:rPr>
              <a:t>ステージ設定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517290"/>
            <a:ext cx="10515600" cy="3195021"/>
          </a:xfrm>
        </p:spPr>
        <p:txBody>
          <a:bodyPr/>
          <a:lstStyle/>
          <a:p>
            <a:r>
              <a:rPr lang="ja-JP" altLang="ja-JP" dirty="0" smtClean="0"/>
              <a:t>マンホール</a:t>
            </a:r>
            <a:r>
              <a:rPr lang="ja-JP" altLang="ja-JP" dirty="0"/>
              <a:t>（ふたが開いていて、回避しなければ落ちる。落ちそうになると復帰モーションに入り、操作無効時間が発生する。）</a:t>
            </a:r>
          </a:p>
          <a:p>
            <a:r>
              <a:rPr lang="ja-JP" altLang="ja-JP" dirty="0"/>
              <a:t>車（障害物。接触しても何も起こらないが、飛び越えないと進むことはできない。</a:t>
            </a:r>
            <a:r>
              <a:rPr lang="ja-JP" altLang="ja-JP" dirty="0" smtClean="0"/>
              <a:t>）</a:t>
            </a:r>
            <a:endParaRPr lang="en-US" altLang="ja-JP" dirty="0"/>
          </a:p>
          <a:p>
            <a:r>
              <a:rPr lang="ja-JP" altLang="en-US" dirty="0" smtClean="0"/>
              <a:t>ステージは住宅街</a:t>
            </a:r>
            <a:endParaRPr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や一般人は基本的に右から出現。一部左から出現するものも用意する</a:t>
            </a:r>
            <a:r>
              <a:rPr lang="ja-JP" altLang="en-US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67431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670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</a:rPr>
              <a:t>ゲームシステム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6979"/>
            <a:ext cx="10515600" cy="4799984"/>
          </a:xfrm>
        </p:spPr>
        <p:txBody>
          <a:bodyPr/>
          <a:lstStyle/>
          <a:p>
            <a:r>
              <a:rPr lang="ja-JP" altLang="ja-JP" dirty="0"/>
              <a:t>スクロールはキャラクター依存で、左から右へスクロール。右から左へのスクロールは</a:t>
            </a:r>
            <a:r>
              <a:rPr lang="ja-JP" altLang="en-US" dirty="0"/>
              <a:t>一切</a:t>
            </a:r>
            <a:r>
              <a:rPr lang="ja-JP" altLang="ja-JP" dirty="0"/>
              <a:t>しない。スタート地点は左側（主人公の家）とし、ゴールは右側（コンビニ）とする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r>
              <a:rPr lang="ja-JP" altLang="ja-JP" dirty="0" smtClean="0"/>
              <a:t>ゲームオーバー</a:t>
            </a:r>
            <a:r>
              <a:rPr lang="ja-JP" altLang="ja-JP" dirty="0"/>
              <a:t>（</a:t>
            </a:r>
            <a:r>
              <a:rPr lang="en-US" altLang="ja-JP" dirty="0"/>
              <a:t>HP</a:t>
            </a:r>
            <a:r>
              <a:rPr lang="ja-JP" altLang="ja-JP" dirty="0" err="1"/>
              <a:t>と残</a:t>
            </a:r>
            <a:r>
              <a:rPr lang="ja-JP" altLang="ja-JP" dirty="0"/>
              <a:t>機が存在。</a:t>
            </a:r>
            <a:r>
              <a:rPr lang="en-US" altLang="ja-JP" dirty="0"/>
              <a:t>HP</a:t>
            </a:r>
            <a:r>
              <a:rPr lang="ja-JP" altLang="ja-JP" dirty="0"/>
              <a:t>が</a:t>
            </a:r>
            <a:r>
              <a:rPr lang="en-US" altLang="ja-JP" dirty="0"/>
              <a:t>0</a:t>
            </a:r>
            <a:r>
              <a:rPr lang="ja-JP" altLang="ja-JP" dirty="0"/>
              <a:t>になる。または、残機が</a:t>
            </a:r>
            <a:r>
              <a:rPr lang="en-US" altLang="ja-JP" dirty="0"/>
              <a:t>0</a:t>
            </a:r>
            <a:r>
              <a:rPr lang="ja-JP" altLang="ja-JP" dirty="0"/>
              <a:t>になるとゲームオーバー）</a:t>
            </a:r>
          </a:p>
          <a:p>
            <a:r>
              <a:rPr lang="ja-JP" altLang="ja-JP" dirty="0" smtClean="0"/>
              <a:t>スコア</a:t>
            </a:r>
            <a:r>
              <a:rPr lang="ja-JP" altLang="en-US" dirty="0" smtClean="0"/>
              <a:t>要素</a:t>
            </a:r>
            <a:r>
              <a:rPr lang="ja-JP" altLang="ja-JP" dirty="0" smtClean="0"/>
              <a:t>あり</a:t>
            </a:r>
            <a:r>
              <a:rPr lang="ja-JP" altLang="ja-JP" dirty="0"/>
              <a:t>（敵に</a:t>
            </a:r>
            <a:r>
              <a:rPr lang="ja-JP" altLang="ja-JP" dirty="0" smtClean="0"/>
              <a:t>色</a:t>
            </a:r>
            <a:r>
              <a:rPr lang="ja-JP" altLang="en-US" dirty="0" smtClean="0"/>
              <a:t>を</a:t>
            </a:r>
            <a:r>
              <a:rPr lang="ja-JP" altLang="en-US" dirty="0"/>
              <a:t>つ</a:t>
            </a:r>
            <a:r>
              <a:rPr lang="ja-JP" altLang="ja-JP" dirty="0" smtClean="0"/>
              <a:t>ける</a:t>
            </a:r>
            <a:r>
              <a:rPr lang="ja-JP" altLang="ja-JP" dirty="0"/>
              <a:t>とスコアアップ。一般人</a:t>
            </a:r>
            <a:r>
              <a:rPr lang="ja-JP" altLang="ja-JP" dirty="0" smtClean="0"/>
              <a:t>に</a:t>
            </a:r>
            <a:r>
              <a:rPr lang="ja-JP" altLang="en-US" dirty="0"/>
              <a:t>つ</a:t>
            </a:r>
            <a:r>
              <a:rPr lang="ja-JP" altLang="en-US" dirty="0" smtClean="0"/>
              <a:t>けて</a:t>
            </a:r>
            <a:r>
              <a:rPr lang="ja-JP" altLang="ja-JP" dirty="0" smtClean="0"/>
              <a:t>しまう</a:t>
            </a:r>
            <a:r>
              <a:rPr lang="ja-JP" altLang="ja-JP" dirty="0"/>
              <a:t>とスコアが減る）</a:t>
            </a:r>
          </a:p>
          <a:p>
            <a:r>
              <a:rPr lang="ja-JP" altLang="ja-JP" dirty="0" smtClean="0"/>
              <a:t>ゴール</a:t>
            </a:r>
            <a:r>
              <a:rPr lang="ja-JP" altLang="ja-JP" dirty="0"/>
              <a:t>であるコンビニへたどり着くと</a:t>
            </a:r>
            <a:r>
              <a:rPr lang="ja-JP" altLang="ja-JP" dirty="0" smtClean="0"/>
              <a:t>クリア</a:t>
            </a:r>
            <a:endParaRPr lang="ja-JP" altLang="ja-JP" dirty="0"/>
          </a:p>
          <a:p>
            <a:r>
              <a:rPr lang="en-US" altLang="ja-JP" dirty="0" smtClean="0"/>
              <a:t>SE</a:t>
            </a:r>
            <a:r>
              <a:rPr lang="ja-JP" altLang="en-US" dirty="0" smtClean="0"/>
              <a:t>と曲</a:t>
            </a:r>
            <a:r>
              <a:rPr lang="ja-JP" altLang="ja-JP" dirty="0" smtClean="0"/>
              <a:t>は</a:t>
            </a:r>
            <a:r>
              <a:rPr lang="ja-JP" altLang="ja-JP" dirty="0"/>
              <a:t>フリー</a:t>
            </a:r>
            <a:r>
              <a:rPr lang="ja-JP" altLang="ja-JP" dirty="0" smtClean="0"/>
              <a:t>素材</a:t>
            </a:r>
            <a:r>
              <a:rPr lang="ja-JP" altLang="en-US" dirty="0" smtClean="0"/>
              <a:t>を使用。曲は</a:t>
            </a:r>
            <a:r>
              <a:rPr lang="en-US" altLang="ja-JP" dirty="0" smtClean="0"/>
              <a:t>BPM130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140</a:t>
            </a:r>
            <a:r>
              <a:rPr lang="ja-JP" altLang="en-US" dirty="0" smtClean="0"/>
              <a:t>を目安とする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73970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0981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</a:rPr>
              <a:t>画面遷移図と各画面の操作説明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87496" y="1536534"/>
            <a:ext cx="2620183" cy="1464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87495" y="1682936"/>
            <a:ext cx="2620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</a:rPr>
              <a:t>タイトル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000" dirty="0"/>
              <a:t>Enter</a:t>
            </a:r>
            <a:r>
              <a:rPr lang="ja-JP" altLang="en-US" sz="2000" dirty="0"/>
              <a:t>キー：ゲーム</a:t>
            </a:r>
            <a:r>
              <a:rPr lang="ja-JP" altLang="en-US" sz="2000" dirty="0" smtClean="0"/>
              <a:t>画面</a:t>
            </a:r>
            <a:endParaRPr lang="en-US" altLang="ja-JP" sz="2000" dirty="0"/>
          </a:p>
          <a:p>
            <a:pPr algn="ctr"/>
            <a:r>
              <a:rPr lang="en-US" altLang="ja-JP" sz="2000" dirty="0"/>
              <a:t>esc</a:t>
            </a:r>
            <a:r>
              <a:rPr lang="ja-JP" altLang="en-US" sz="2000" dirty="0"/>
              <a:t>キー：ゲーム終了</a:t>
            </a:r>
          </a:p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94637" y="4012282"/>
            <a:ext cx="244266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ゲーム画面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en-US" altLang="ja-JP" sz="2000" dirty="0"/>
              <a:t>P</a:t>
            </a:r>
            <a:r>
              <a:rPr lang="ja-JP" altLang="ja-JP" sz="2000" dirty="0"/>
              <a:t>キー：ポーズ画面へ</a:t>
            </a:r>
          </a:p>
          <a:p>
            <a:r>
              <a:rPr lang="en-US" altLang="ja-JP" sz="2000" dirty="0" smtClean="0"/>
              <a:t>S</a:t>
            </a:r>
            <a:r>
              <a:rPr lang="ja-JP" altLang="ja-JP" sz="2000" dirty="0"/>
              <a:t>キー：ジャンプ</a:t>
            </a:r>
          </a:p>
          <a:p>
            <a:r>
              <a:rPr lang="en-US" altLang="ja-JP" sz="2000" dirty="0" smtClean="0"/>
              <a:t>Z</a:t>
            </a:r>
            <a:r>
              <a:rPr lang="ja-JP" altLang="ja-JP" sz="2000" dirty="0"/>
              <a:t>キー：スプレー</a:t>
            </a:r>
          </a:p>
          <a:p>
            <a:r>
              <a:rPr lang="en-US" altLang="ja-JP" sz="2000" dirty="0" smtClean="0"/>
              <a:t>X</a:t>
            </a:r>
            <a:r>
              <a:rPr lang="ja-JP" altLang="ja-JP" sz="2000" dirty="0"/>
              <a:t>キー：設置</a:t>
            </a:r>
          </a:p>
          <a:p>
            <a:r>
              <a:rPr lang="en-US" altLang="ja-JP" sz="2000" dirty="0" smtClean="0"/>
              <a:t>C</a:t>
            </a:r>
            <a:r>
              <a:rPr lang="ja-JP" altLang="ja-JP" sz="2000" dirty="0"/>
              <a:t>キー：投げる</a:t>
            </a:r>
            <a:endParaRPr lang="en-US" altLang="ja-JP" sz="2000" dirty="0"/>
          </a:p>
          <a:p>
            <a:r>
              <a:rPr lang="ja-JP" altLang="ja-JP" sz="2000" dirty="0" smtClean="0"/>
              <a:t>矢印</a:t>
            </a:r>
            <a:r>
              <a:rPr lang="ja-JP" altLang="ja-JP" sz="2000" dirty="0"/>
              <a:t>キー：移動操作</a:t>
            </a:r>
          </a:p>
          <a:p>
            <a:endParaRPr lang="ja-JP" altLang="ja-JP" dirty="0"/>
          </a:p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9393" y="4012282"/>
            <a:ext cx="23869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ポーズ画面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ja-JP" sz="2000" dirty="0"/>
              <a:t>矢印キー：</a:t>
            </a:r>
            <a:r>
              <a:rPr lang="ja-JP" altLang="en-US" sz="2000" dirty="0"/>
              <a:t>選択</a:t>
            </a:r>
            <a:endParaRPr lang="en-US" altLang="ja-JP" sz="2000" dirty="0">
              <a:solidFill>
                <a:schemeClr val="accent2"/>
              </a:solidFill>
            </a:endParaRPr>
          </a:p>
          <a:p>
            <a:pPr algn="ctr"/>
            <a:r>
              <a:rPr lang="en-US" altLang="ja-JP" sz="2000" dirty="0"/>
              <a:t>Enter</a:t>
            </a:r>
            <a:r>
              <a:rPr lang="ja-JP" altLang="en-US" sz="2000" dirty="0"/>
              <a:t>キー：</a:t>
            </a:r>
            <a:r>
              <a:rPr lang="ja-JP" altLang="en-US" sz="2000" dirty="0" smtClean="0"/>
              <a:t>決定</a:t>
            </a:r>
            <a:endParaRPr lang="en-US" altLang="ja-JP" sz="2000" dirty="0"/>
          </a:p>
        </p:txBody>
      </p:sp>
      <p:sp>
        <p:nvSpPr>
          <p:cNvPr id="15" name="右矢印 14"/>
          <p:cNvSpPr/>
          <p:nvPr/>
        </p:nvSpPr>
        <p:spPr>
          <a:xfrm>
            <a:off x="4627362" y="4082002"/>
            <a:ext cx="2978546" cy="350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079393" y="3853354"/>
            <a:ext cx="2386988" cy="1464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44493" y="3853354"/>
            <a:ext cx="2492806" cy="2753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627362" y="4629805"/>
            <a:ext cx="2978546" cy="350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屈折矢印 23"/>
          <p:cNvSpPr/>
          <p:nvPr/>
        </p:nvSpPr>
        <p:spPr>
          <a:xfrm rot="16200000">
            <a:off x="7822167" y="1915055"/>
            <a:ext cx="1578911" cy="1796274"/>
          </a:xfrm>
          <a:prstGeom prst="bentUpArrow">
            <a:avLst>
              <a:gd name="adj1" fmla="val 9324"/>
              <a:gd name="adj2" fmla="val 9055"/>
              <a:gd name="adj3" fmla="val 24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屈折矢印 24"/>
          <p:cNvSpPr/>
          <p:nvPr/>
        </p:nvSpPr>
        <p:spPr>
          <a:xfrm rot="10800000">
            <a:off x="2538804" y="2023736"/>
            <a:ext cx="1942884" cy="1578912"/>
          </a:xfrm>
          <a:prstGeom prst="bentUpArrow">
            <a:avLst>
              <a:gd name="adj1" fmla="val 9324"/>
              <a:gd name="adj2" fmla="val 9055"/>
              <a:gd name="adj3" fmla="val 24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9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604</Words>
  <Application>Microsoft Office PowerPoint</Application>
  <PresentationFormat>ワイド画面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～カラーボール勇者（仮）～ </vt:lpstr>
      <vt:lpstr>世界観とストーリー</vt:lpstr>
      <vt:lpstr>テーマ</vt:lpstr>
      <vt:lpstr>主人公動作設定</vt:lpstr>
      <vt:lpstr>敵と一般人について</vt:lpstr>
      <vt:lpstr>ステージ設定</vt:lpstr>
      <vt:lpstr>ゲームシステム</vt:lpstr>
      <vt:lpstr>画面遷移図と各画面の操作説明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福山チーム企画</dc:title>
  <dc:creator>aoi</dc:creator>
  <cp:lastModifiedBy>aoi</cp:lastModifiedBy>
  <cp:revision>17</cp:revision>
  <dcterms:created xsi:type="dcterms:W3CDTF">2018-03-02T06:07:02Z</dcterms:created>
  <dcterms:modified xsi:type="dcterms:W3CDTF">2018-03-02T08:39:28Z</dcterms:modified>
</cp:coreProperties>
</file>