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4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64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5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3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2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01A6-9E7C-4E4C-A4C6-7AE327AA110F}" type="datetimeFigureOut">
              <a:rPr kumimoji="1" lang="ja-JP" altLang="en-US" smtClean="0"/>
              <a:t>2018/3/2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3E4B-BD30-481C-BAD9-C474BB3EE3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主人公の動き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六車　友梨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1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</a:t>
            </a:r>
            <a:r>
              <a:rPr lang="ja-JP" altLang="en-US" dirty="0"/>
              <a:t> </a:t>
            </a:r>
            <a:r>
              <a:rPr lang="en-US" altLang="ja-JP" dirty="0" smtClean="0"/>
              <a:t>A S D Q E </a:t>
            </a:r>
            <a:r>
              <a:rPr lang="ja-JP" altLang="en-US" dirty="0" smtClean="0"/>
              <a:t>　キー　移動・ジャンプ・しゃがみ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？＿　攻撃　遠距離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：　必殺技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コントローラにあてはめる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WASD</a:t>
            </a:r>
            <a:r>
              <a:rPr lang="ja-JP" altLang="en-US" dirty="0" smtClean="0"/>
              <a:t>　左スティック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ボタン１２３　そのままボタン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パターン（攻撃方法など）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動作の種類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移動</a:t>
            </a:r>
            <a:r>
              <a:rPr lang="ja-JP" altLang="en-US" dirty="0" smtClean="0"/>
              <a:t>（横移動はダッシュ）</a:t>
            </a:r>
            <a:endParaRPr lang="en-US" altLang="ja-JP" dirty="0" smtClean="0"/>
          </a:p>
          <a:p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r>
              <a:rPr kumimoji="1" lang="ja-JP" altLang="en-US" dirty="0" smtClean="0"/>
              <a:t>しゃがみ</a:t>
            </a:r>
            <a:endParaRPr kumimoji="1" lang="en-US" altLang="ja-JP" dirty="0" smtClean="0"/>
          </a:p>
          <a:p>
            <a:r>
              <a:rPr lang="ja-JP" altLang="en-US" dirty="0" smtClean="0"/>
              <a:t>近接攻撃　（パンチ・キック）</a:t>
            </a:r>
            <a:endParaRPr lang="en-US" altLang="ja-JP" dirty="0" smtClean="0"/>
          </a:p>
          <a:p>
            <a:r>
              <a:rPr lang="ja-JP" altLang="en-US" dirty="0" smtClean="0"/>
              <a:t>遠距離攻撃　（お札）</a:t>
            </a:r>
            <a:endParaRPr lang="en-US" altLang="ja-JP" dirty="0" smtClean="0"/>
          </a:p>
          <a:p>
            <a:r>
              <a:rPr lang="ja-JP" altLang="en-US" dirty="0" smtClean="0"/>
              <a:t>必殺技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0337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36096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WASD</a:t>
            </a:r>
            <a:r>
              <a:rPr kumimoji="1" lang="ja-JP" altLang="en-US" dirty="0" smtClean="0"/>
              <a:t>キーで上下左右移動</a:t>
            </a:r>
            <a:endParaRPr kumimoji="1" lang="en-US" altLang="ja-JP" dirty="0" smtClean="0"/>
          </a:p>
          <a:p>
            <a:r>
              <a:rPr lang="ja-JP" altLang="en-US" dirty="0"/>
              <a:t>動</a:t>
            </a:r>
            <a:r>
              <a:rPr lang="ja-JP" altLang="en-US" dirty="0" smtClean="0"/>
              <a:t>いていないときは待機モーション、動いているときはアニメーション</a:t>
            </a:r>
            <a:endParaRPr lang="en-US" altLang="ja-JP" dirty="0" smtClean="0"/>
          </a:p>
          <a:p>
            <a:r>
              <a:rPr lang="ja-JP" altLang="en-US" dirty="0" smtClean="0"/>
              <a:t>左右移動は反転する</a:t>
            </a:r>
            <a:endParaRPr lang="en-US" altLang="ja-JP" dirty="0" smtClean="0"/>
          </a:p>
          <a:p>
            <a:r>
              <a:rPr kumimoji="1" lang="ja-JP" altLang="en-US" dirty="0" smtClean="0"/>
              <a:t>上下移動でも移動は横向き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13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ジャンプ・</a:t>
            </a:r>
            <a:r>
              <a:rPr kumimoji="1" lang="ja-JP" altLang="en-US" dirty="0" smtClean="0"/>
              <a:t>しゃがみ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Q</a:t>
            </a:r>
            <a:r>
              <a:rPr kumimoji="1" lang="ja-JP" altLang="en-US" dirty="0" smtClean="0"/>
              <a:t>キーでジャンプ</a:t>
            </a:r>
            <a:endParaRPr kumimoji="1" lang="en-US" altLang="ja-JP" dirty="0" smtClean="0"/>
          </a:p>
          <a:p>
            <a:r>
              <a:rPr lang="en-US" altLang="ja-JP" dirty="0" smtClean="0"/>
              <a:t>E</a:t>
            </a:r>
            <a:r>
              <a:rPr lang="ja-JP" altLang="en-US" dirty="0" smtClean="0"/>
              <a:t>キーでしゃがみ</a:t>
            </a:r>
            <a:endParaRPr lang="en-US" altLang="ja-JP" dirty="0" smtClean="0"/>
          </a:p>
          <a:p>
            <a:r>
              <a:rPr lang="ja-JP" altLang="en-US" dirty="0" smtClean="0"/>
              <a:t>ジャンプで屋根の上に登れる</a:t>
            </a:r>
            <a:endParaRPr lang="en-US" altLang="ja-JP" dirty="0" smtClean="0"/>
          </a:p>
          <a:p>
            <a:r>
              <a:rPr lang="ja-JP" altLang="en-US" dirty="0"/>
              <a:t>ジャンプ</a:t>
            </a:r>
            <a:r>
              <a:rPr lang="ja-JP" altLang="en-US" dirty="0" smtClean="0"/>
              <a:t>は１回しかできない</a:t>
            </a:r>
            <a:endParaRPr lang="en-US" altLang="ja-JP" dirty="0" smtClean="0"/>
          </a:p>
          <a:p>
            <a:r>
              <a:rPr kumimoji="1" lang="ja-JP" altLang="en-US" dirty="0" smtClean="0"/>
              <a:t>しゃがみ長押しで</a:t>
            </a:r>
            <a:r>
              <a:rPr lang="ja-JP" altLang="en-US" dirty="0" smtClean="0"/>
              <a:t>屋根から降りれる</a:t>
            </a:r>
            <a:endParaRPr lang="en-US" altLang="ja-JP" dirty="0" smtClean="0"/>
          </a:p>
          <a:p>
            <a:r>
              <a:rPr kumimoji="1" lang="ja-JP" altLang="en-US" dirty="0" smtClean="0"/>
              <a:t>ボスの攻撃はしゃがみでかわせる時がある（仮）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58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攻撃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近接攻撃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？キーで近接攻撃ができる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パンチ・キックで攻撃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最大３回までの連続攻撃ができる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遠距離攻撃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＿キーで遠距離攻撃ができる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お</a:t>
            </a:r>
            <a:r>
              <a:rPr kumimoji="1" lang="ja-JP" altLang="en-US" dirty="0"/>
              <a:t>札</a:t>
            </a:r>
            <a:r>
              <a:rPr kumimoji="1" lang="ja-JP" altLang="en-US" dirty="0" smtClean="0"/>
              <a:t>を使って攻撃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必殺技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勾玉ゲージが５以上の時に必殺技ボタンを押すと必殺技エフェクトを発動する</a:t>
            </a:r>
            <a:endParaRPr kumimoji="1" lang="en-US" altLang="ja-JP" dirty="0" smtClean="0"/>
          </a:p>
          <a:p>
            <a:r>
              <a:rPr lang="ja-JP" altLang="en-US" dirty="0" smtClean="0"/>
              <a:t>効果・演出などはエフェクト参照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165</Words>
  <Application>Microsoft Office PowerPoint</Application>
  <PresentationFormat>ワイド画面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主人公の動き</vt:lpstr>
      <vt:lpstr>操作方法</vt:lpstr>
      <vt:lpstr>動作の種類</vt:lpstr>
      <vt:lpstr>移動</vt:lpstr>
      <vt:lpstr>ジャンプ・しゃがみ</vt:lpstr>
      <vt:lpstr>攻撃</vt:lpstr>
      <vt:lpstr>必殺技</vt:lpstr>
    </vt:vector>
  </TitlesOfParts>
  <Company>IIYAMA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主人公の動き</dc:title>
  <dc:creator>OC</dc:creator>
  <cp:lastModifiedBy>OC</cp:lastModifiedBy>
  <cp:revision>10</cp:revision>
  <dcterms:created xsi:type="dcterms:W3CDTF">2018-03-02T04:16:22Z</dcterms:created>
  <dcterms:modified xsi:type="dcterms:W3CDTF">2018-03-02T08:55:14Z</dcterms:modified>
</cp:coreProperties>
</file>