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2BF9-075B-42A2-8BB1-3DA0DFC4FCAD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6F65-42E7-4186-AE22-452C30A79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25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2BF9-075B-42A2-8BB1-3DA0DFC4FCAD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6F65-42E7-4186-AE22-452C30A79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61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2BF9-075B-42A2-8BB1-3DA0DFC4FCAD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6F65-42E7-4186-AE22-452C30A79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68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2BF9-075B-42A2-8BB1-3DA0DFC4FCAD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6F65-42E7-4186-AE22-452C30A79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25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2BF9-075B-42A2-8BB1-3DA0DFC4FCAD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6F65-42E7-4186-AE22-452C30A79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89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2BF9-075B-42A2-8BB1-3DA0DFC4FCAD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6F65-42E7-4186-AE22-452C30A79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49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2BF9-075B-42A2-8BB1-3DA0DFC4FCAD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6F65-42E7-4186-AE22-452C30A79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85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2BF9-075B-42A2-8BB1-3DA0DFC4FCAD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6F65-42E7-4186-AE22-452C30A79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47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2BF9-075B-42A2-8BB1-3DA0DFC4FCAD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6F65-42E7-4186-AE22-452C30A79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83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2BF9-075B-42A2-8BB1-3DA0DFC4FCAD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6F65-42E7-4186-AE22-452C30A79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52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2BF9-075B-42A2-8BB1-3DA0DFC4FCAD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6F65-42E7-4186-AE22-452C30A79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05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2BF9-075B-42A2-8BB1-3DA0DFC4FCAD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36F65-42E7-4186-AE22-452C30A79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1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敵</a:t>
            </a:r>
            <a:r>
              <a:rPr lang="ja-JP" altLang="en-US" dirty="0"/>
              <a:t>　</a:t>
            </a:r>
            <a:r>
              <a:rPr lang="ja-JP" altLang="en-US" dirty="0" smtClean="0"/>
              <a:t>仕様書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青木　悟志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777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敵の種類（仮）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 smtClean="0"/>
              <a:t>敵１</a:t>
            </a:r>
            <a:endParaRPr kumimoji="1" lang="en-US" altLang="ja-JP" dirty="0" smtClean="0"/>
          </a:p>
          <a:p>
            <a:r>
              <a:rPr lang="ja-JP" altLang="en-US" dirty="0" smtClean="0"/>
              <a:t>敵２</a:t>
            </a:r>
            <a:endParaRPr lang="en-US" altLang="ja-JP" dirty="0" smtClean="0"/>
          </a:p>
          <a:p>
            <a:r>
              <a:rPr kumimoji="1" lang="ja-JP" altLang="en-US" dirty="0" smtClean="0"/>
              <a:t>敵３</a:t>
            </a:r>
            <a:endParaRPr kumimoji="1" lang="en-US" altLang="ja-JP" dirty="0" smtClean="0"/>
          </a:p>
          <a:p>
            <a:r>
              <a:rPr lang="ja-JP" altLang="en-US" dirty="0" smtClean="0"/>
              <a:t>敵４</a:t>
            </a:r>
            <a:endParaRPr lang="en-US" altLang="ja-JP" dirty="0" smtClean="0"/>
          </a:p>
          <a:p>
            <a:r>
              <a:rPr kumimoji="1" lang="ja-JP" altLang="en-US" dirty="0" smtClean="0"/>
              <a:t>敵５</a:t>
            </a:r>
            <a:endParaRPr kumimoji="1" lang="en-US" altLang="ja-JP" dirty="0" smtClean="0"/>
          </a:p>
          <a:p>
            <a:r>
              <a:rPr lang="ja-JP" altLang="en-US" dirty="0" smtClean="0"/>
              <a:t>ボス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＊ステータスはレベルデザインにかかわるので随時変更される可能性あり。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＊敵３、４，５は追加する場合の仮置き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＊画像はまだ準備中であるため準備が整い次第差し替える。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84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敵１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ステータス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体力　１０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攻撃力</a:t>
            </a:r>
            <a:endParaRPr lang="en-US" altLang="ja-JP" dirty="0" smtClean="0"/>
          </a:p>
          <a:p>
            <a:r>
              <a:rPr lang="ja-JP" altLang="en-US" dirty="0" smtClean="0"/>
              <a:t>動き方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地面を沿ってプレイヤーに近づいてくる。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907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敵２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ステータス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体力　５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攻撃力</a:t>
            </a:r>
            <a:endParaRPr lang="en-US" altLang="ja-JP" dirty="0" smtClean="0"/>
          </a:p>
          <a:p>
            <a:r>
              <a:rPr lang="ja-JP" altLang="en-US" dirty="0" smtClean="0"/>
              <a:t>動き方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空中</a:t>
            </a:r>
            <a:r>
              <a:rPr lang="ja-JP" altLang="en-US" dirty="0" smtClean="0"/>
              <a:t>を</a:t>
            </a:r>
            <a:r>
              <a:rPr lang="ja-JP" altLang="en-US" dirty="0"/>
              <a:t>浮遊</a:t>
            </a:r>
            <a:r>
              <a:rPr lang="ja-JP" altLang="en-US" dirty="0" smtClean="0"/>
              <a:t>してい</a:t>
            </a:r>
            <a:r>
              <a:rPr lang="ja-JP" altLang="en-US" dirty="0"/>
              <a:t>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遠距離攻撃をしてくる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7153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敵３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ステータス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体力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攻撃力</a:t>
            </a:r>
            <a:endParaRPr lang="en-US" altLang="ja-JP" dirty="0" smtClean="0"/>
          </a:p>
          <a:p>
            <a:r>
              <a:rPr lang="ja-JP" altLang="en-US" dirty="0" smtClean="0"/>
              <a:t>動き方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0115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敵４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ステータス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体力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攻撃力</a:t>
            </a:r>
            <a:endParaRPr lang="en-US" altLang="ja-JP" dirty="0" smtClean="0"/>
          </a:p>
          <a:p>
            <a:r>
              <a:rPr lang="ja-JP" altLang="en-US" dirty="0" smtClean="0"/>
              <a:t>動き方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5272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敵５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ステータス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体力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攻撃力</a:t>
            </a:r>
            <a:endParaRPr lang="en-US" altLang="ja-JP" dirty="0" smtClean="0"/>
          </a:p>
          <a:p>
            <a:r>
              <a:rPr lang="ja-JP" altLang="en-US" dirty="0" smtClean="0"/>
              <a:t>動き方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529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ボス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ステータス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体力　２０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攻撃力（動き方の数値を参照）</a:t>
            </a:r>
            <a:endParaRPr lang="en-US" altLang="ja-JP" dirty="0" smtClean="0"/>
          </a:p>
          <a:p>
            <a:r>
              <a:rPr lang="ja-JP" altLang="en-US" dirty="0" smtClean="0"/>
              <a:t>動き方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広範囲攻撃（しゃがみで回避可能）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通常攻撃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1194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共通情報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敵は妖怪である。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倒されると一定確率（ランダム）でアイテムをドロップする。</a:t>
            </a:r>
            <a:endParaRPr kumimoji="1" lang="en-US" altLang="ja-JP" dirty="0" smtClean="0"/>
          </a:p>
          <a:p>
            <a:r>
              <a:rPr lang="ja-JP" altLang="en-US" dirty="0" smtClean="0"/>
              <a:t>プレイヤーを狙って攻撃してくる。</a:t>
            </a:r>
            <a:endParaRPr lang="en-US" altLang="ja-JP" dirty="0" smtClean="0"/>
          </a:p>
          <a:p>
            <a:r>
              <a:rPr kumimoji="1" lang="ja-JP" altLang="en-US" dirty="0" smtClean="0"/>
              <a:t>攻撃を食らうとのけぞる場合がある。</a:t>
            </a:r>
            <a:endParaRPr lang="en-US" altLang="ja-JP" dirty="0"/>
          </a:p>
          <a:p>
            <a:r>
              <a:rPr lang="ja-JP" altLang="en-US" dirty="0" smtClean="0"/>
              <a:t>攻撃タイミングは一定</a:t>
            </a:r>
            <a:endParaRPr lang="en-US" altLang="ja-JP" dirty="0" smtClean="0"/>
          </a:p>
          <a:p>
            <a:r>
              <a:rPr lang="ja-JP" altLang="en-US" dirty="0" smtClean="0"/>
              <a:t>プレイヤーの一定範囲内に妖怪が一定数より少ないときにプレイヤーに近寄る。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068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142</Words>
  <Application>Microsoft Office PowerPoint</Application>
  <PresentationFormat>ワイド画面</PresentationFormat>
  <Paragraphs>54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テーマ</vt:lpstr>
      <vt:lpstr>敵　仕様書</vt:lpstr>
      <vt:lpstr>敵の種類（仮）</vt:lpstr>
      <vt:lpstr>敵１</vt:lpstr>
      <vt:lpstr>敵２</vt:lpstr>
      <vt:lpstr>敵３</vt:lpstr>
      <vt:lpstr>敵４</vt:lpstr>
      <vt:lpstr>敵５</vt:lpstr>
      <vt:lpstr>ボス</vt:lpstr>
      <vt:lpstr>共通情報</vt:lpstr>
    </vt:vector>
  </TitlesOfParts>
  <Company>IIYAMA 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敵について</dc:title>
  <dc:creator>OC</dc:creator>
  <cp:lastModifiedBy>OC</cp:lastModifiedBy>
  <cp:revision>12</cp:revision>
  <dcterms:created xsi:type="dcterms:W3CDTF">2018-03-02T04:17:28Z</dcterms:created>
  <dcterms:modified xsi:type="dcterms:W3CDTF">2018-03-02T06:38:09Z</dcterms:modified>
</cp:coreProperties>
</file>