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4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4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5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7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1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3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①エネミー１：槍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リーチの長い攻撃を繰り出す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②エネミー２：斧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振りの遅い高威力の攻撃を繰り出す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③エネミー３：弓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遠距離から弓を撃つ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エネミー１・２はプレイヤーに向かって移動する。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エネミー３はプレイヤーに一定距離離れる（移動速度はプレイヤーより遅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い）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9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⑤エネミー状態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待機状態：その場で待機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移動状態：プレイヤーに適正距離に移動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攻撃状態：プレイヤーに一定距離近づくと攻撃する。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攻撃後、移動状態に変更。一定時間攻撃状態に移行無し。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⑥撃破時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体力が０になった場合、撃破アニメーションを再生。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その後、一定確率でサブ武器をその場に落とす。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03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①通常攻撃１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近距離の噛みつき攻撃。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②通常攻撃２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吠える。一定範囲にプレイヤーがいると、スタン状態に。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③必殺技１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右</a:t>
            </a:r>
            <a:r>
              <a:rPr lang="ja-JP" altLang="en-US" dirty="0" smtClean="0"/>
              <a:t>からの高速突進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④必殺技２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左からの強制スクロール（落石あり）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⑤ボスの挙動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プレイヤーに近い</a:t>
            </a:r>
            <a:r>
              <a:rPr lang="ja-JP" altLang="en-US" dirty="0"/>
              <a:t>と</a:t>
            </a:r>
            <a:r>
              <a:rPr lang="ja-JP" altLang="en-US" dirty="0" smtClean="0"/>
              <a:t>通常攻撃１。遠いと２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一定間隔で必殺技。必殺技の種類はランダム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第一ボス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8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①プレイヤーの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攻撃を受けるとゲージが減少していく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②装備しているサブ武器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敵から拾って現在装備しているサブ武器を示すアイコン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サブ武器を変えるとアイコンの表示も変わる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③装備しているサブ武器の耐久力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サブ武器を使用するとゲージが減少していく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ゲージが０になるとサブ</a:t>
            </a:r>
            <a:r>
              <a:rPr lang="ja-JP" altLang="en-US" smtClean="0"/>
              <a:t>武器は</a:t>
            </a:r>
            <a:r>
              <a:rPr lang="ja-JP" altLang="en-US"/>
              <a:t>壊</a:t>
            </a:r>
            <a:r>
              <a:rPr lang="ja-JP" altLang="en-US" smtClean="0"/>
              <a:t>れてしま</a:t>
            </a:r>
            <a:r>
              <a:rPr lang="ja-JP" altLang="en-US"/>
              <a:t>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UI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90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ym typeface="ＭＳ 明朝" panose="02020609040205080304" pitchFamily="17" charset="-128"/>
              </a:rPr>
              <a:t>①</a:t>
            </a:r>
            <a:r>
              <a:rPr lang="ja-JP" altLang="ja-JP" dirty="0" smtClean="0"/>
              <a:t>チュートリアル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一体ずつトランプ兵を出す。トランプ兵を倒し終わると、エリア１へ移動可能に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</a:t>
            </a:r>
            <a:r>
              <a:rPr lang="ja-JP" altLang="ja-JP" dirty="0" smtClean="0"/>
              <a:t>させる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ym typeface="ＭＳ 明朝" panose="02020609040205080304" pitchFamily="17" charset="-128"/>
              </a:rPr>
              <a:t>②</a:t>
            </a:r>
            <a:r>
              <a:rPr lang="ja-JP" altLang="ja-JP" dirty="0"/>
              <a:t>エリア</a:t>
            </a:r>
            <a:r>
              <a:rPr lang="ja-JP" altLang="ja-JP" dirty="0" smtClean="0"/>
              <a:t>１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スクロールが終わると、エネミーを数体出現させる。</a:t>
            </a:r>
          </a:p>
          <a:p>
            <a:pPr marL="0" indent="0">
              <a:buNone/>
            </a:pPr>
            <a:r>
              <a:rPr lang="ja-JP" altLang="ja-JP" dirty="0"/>
              <a:t>　エネミーを倒し終わると、エリア２へ移動可能に。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が右端に行くと、エリアの大きさ分スクロールさせる</a:t>
            </a:r>
          </a:p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③</a:t>
            </a:r>
            <a:r>
              <a:rPr lang="ja-JP" altLang="ja-JP" dirty="0" smtClean="0"/>
              <a:t>エリア</a:t>
            </a:r>
            <a:r>
              <a:rPr lang="ja-JP" altLang="ja-JP" dirty="0"/>
              <a:t>２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スクロール</a:t>
            </a:r>
            <a:r>
              <a:rPr lang="ja-JP" altLang="ja-JP" dirty="0"/>
              <a:t>が終わると、エネミーを数体出現させる。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エネミー</a:t>
            </a:r>
            <a:r>
              <a:rPr lang="ja-JP" altLang="ja-JP" dirty="0"/>
              <a:t>を倒し終わると、エリア３へ移動可能に。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</a:t>
            </a:r>
            <a:r>
              <a:rPr lang="ja-JP" altLang="ja-JP" dirty="0" smtClean="0"/>
              <a:t>させる</a:t>
            </a:r>
            <a:endParaRPr lang="ja-JP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7" y="182880"/>
            <a:ext cx="7482177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第一ステージマップ</a:t>
            </a:r>
            <a:r>
              <a:rPr kumimoji="1" lang="ja-JP" altLang="en-US" sz="4000" dirty="0" smtClean="0"/>
              <a:t>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75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④</a:t>
            </a:r>
            <a:r>
              <a:rPr lang="ja-JP" altLang="ja-JP" dirty="0" smtClean="0"/>
              <a:t>エリア３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スクロールが終わると、エネミーを数体出現させる。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エネミーを倒し終わると、ボスエリアへ移動可能に。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プレイヤーが右端に行くと、エリアの大きさ分スクロールさせる</a:t>
            </a:r>
          </a:p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⑤</a:t>
            </a:r>
            <a:r>
              <a:rPr lang="ja-JP" altLang="ja-JP" dirty="0" smtClean="0"/>
              <a:t>ボスエリア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スクロールが終わると、ボスを出現させる。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ボスを倒し終わると、イベントシーンへ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7" y="182880"/>
            <a:ext cx="7482177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</a:t>
            </a:r>
            <a:r>
              <a:rPr lang="ja-JP" altLang="en-US" sz="4000" smtClean="0"/>
              <a:t>ステージマップ</a:t>
            </a:r>
            <a:r>
              <a:rPr kumimoji="1" lang="ja-JP" altLang="en-US" sz="4000" smtClean="0"/>
              <a:t>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0201" y="0"/>
            <a:ext cx="2751152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あらす</a:t>
            </a:r>
            <a:r>
              <a:rPr lang="ja-JP" altLang="en-US" dirty="0"/>
              <a:t>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6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おじいさん、おばあさん、鬼退治へ行ってきます！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桃太郎は二人にそう言って鬼ヶ島へと向かいました。村人を困らせる悪い鬼を懲らしめるために。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鬼</a:t>
            </a:r>
            <a:r>
              <a:rPr lang="ja-JP" altLang="en-US" dirty="0" smtClean="0"/>
              <a:t>はたいへん危険な存在ですが、</a:t>
            </a:r>
            <a:r>
              <a:rPr lang="en-US" altLang="ja-JP" dirty="0" smtClean="0"/>
              <a:t>『</a:t>
            </a:r>
            <a:r>
              <a:rPr lang="ja-JP" altLang="en-US" dirty="0" smtClean="0"/>
              <a:t>桃太郎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のお話通りなら問題なかったはずでしょう。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しかし、黒い影がその物語に迫っていました。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この世界もわたしのものにしてやろう</a:t>
            </a:r>
            <a:r>
              <a:rPr lang="en-US" altLang="ja-JP" dirty="0" smtClean="0"/>
              <a:t>……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誰かが、この物語に存在しない誰かが、物語を侵略しようとやって来ていたのでした。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果たし</a:t>
            </a:r>
            <a:r>
              <a:rPr lang="ja-JP" altLang="en-US" dirty="0"/>
              <a:t>て</a:t>
            </a:r>
            <a:r>
              <a:rPr lang="ja-JP" altLang="en-US" dirty="0" smtClean="0"/>
              <a:t>桃太郎はお話通りに鬼を退治できるのでしょうか？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8490" y="1885941"/>
            <a:ext cx="9789975" cy="1000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アクションが豊富なベルトスクロールゲーム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906449" y="294198"/>
            <a:ext cx="5057029" cy="1304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コンセプト</a:t>
            </a:r>
            <a:endParaRPr kumimoji="1" lang="ja-JP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4886" y="2886324"/>
            <a:ext cx="5128591" cy="1113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セールスポイント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2696" y="4405023"/>
            <a:ext cx="9366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・敵が落とした武器を拾って攻撃できる。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・倒した</a:t>
            </a:r>
            <a:r>
              <a:rPr lang="ja-JP" altLang="en-US" sz="2800" dirty="0" smtClean="0"/>
              <a:t>ボス敵を必殺技として召喚できる。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・和風のおとぎ話と西洋の昔話のミックス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05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976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336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638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ゲーム</a:t>
            </a:r>
            <a:r>
              <a:rPr lang="ja-JP" altLang="en-US" dirty="0">
                <a:solidFill>
                  <a:schemeClr val="tx1"/>
                </a:solidFill>
              </a:rPr>
              <a:t>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8922690" y="2760427"/>
            <a:ext cx="2178657" cy="10098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戦闘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823298" y="5034501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クリア画面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63871" y="3684104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ゲームオーバー画面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63511" y="1333070"/>
            <a:ext cx="17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841311" y="1956021"/>
            <a:ext cx="21707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8" idx="0"/>
          </p:cNvCxnSpPr>
          <p:nvPr/>
        </p:nvCxnSpPr>
        <p:spPr>
          <a:xfrm>
            <a:off x="10005392" y="1956021"/>
            <a:ext cx="6627" cy="804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07667" y="124992"/>
            <a:ext cx="3896140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ゲームの流れ</a:t>
            </a:r>
            <a:endParaRPr kumimoji="1" lang="ja-JP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0578" y="1527054"/>
            <a:ext cx="207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ステージを進める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10" idx="0"/>
          </p:cNvCxnSpPr>
          <p:nvPr/>
        </p:nvCxnSpPr>
        <p:spPr>
          <a:xfrm>
            <a:off x="10005392" y="3750827"/>
            <a:ext cx="6626" cy="128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34685" y="4224793"/>
            <a:ext cx="217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935399" y="3308578"/>
            <a:ext cx="135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プレイヤーの体力が０になる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6474" y="4311118"/>
            <a:ext cx="135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ボス敵に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34350" y="2496710"/>
            <a:ext cx="0" cy="1187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534350" y="2574841"/>
            <a:ext cx="196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コンティニューを選んだら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2051437" y="5681697"/>
            <a:ext cx="6771861" cy="19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2043485" y="2487436"/>
            <a:ext cx="7952" cy="319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1" idx="1"/>
          </p:cNvCxnSpPr>
          <p:nvPr/>
        </p:nvCxnSpPr>
        <p:spPr>
          <a:xfrm flipH="1">
            <a:off x="2043485" y="4224793"/>
            <a:ext cx="342038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348038" y="5281898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469" y="3862576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8" idx="0"/>
          </p:cNvCxnSpPr>
          <p:nvPr/>
        </p:nvCxnSpPr>
        <p:spPr>
          <a:xfrm>
            <a:off x="10005392" y="1979401"/>
            <a:ext cx="6627" cy="781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endCxn id="10" idx="0"/>
          </p:cNvCxnSpPr>
          <p:nvPr/>
        </p:nvCxnSpPr>
        <p:spPr>
          <a:xfrm>
            <a:off x="10012018" y="3862576"/>
            <a:ext cx="0" cy="1171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7841311" y="4231908"/>
            <a:ext cx="2164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051437" y="2496710"/>
            <a:ext cx="0" cy="32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043485" y="2487436"/>
            <a:ext cx="7952" cy="3194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ステージの流れ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975652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犬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6225871" y="2014834"/>
            <a:ext cx="1374251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ステージ２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猿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2250" y="471115"/>
            <a:ext cx="4202927" cy="88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ステージの流れ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8433685" y="2020638"/>
            <a:ext cx="1355699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ステージ３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Boss</a:t>
            </a:r>
            <a:r>
              <a:rPr lang="ja-JP" altLang="en-US" dirty="0" smtClean="0">
                <a:solidFill>
                  <a:schemeClr val="tx1"/>
                </a:solidFill>
              </a:rPr>
              <a:t>　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0660051" y="2027767"/>
            <a:ext cx="129076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ラスト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鬼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矢印コネクタ 9"/>
          <p:cNvCxnSpPr>
            <a:endCxn id="5" idx="1"/>
          </p:cNvCxnSpPr>
          <p:nvPr/>
        </p:nvCxnSpPr>
        <p:spPr>
          <a:xfrm>
            <a:off x="3654895" y="2690375"/>
            <a:ext cx="320757" cy="12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600122" y="2681466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9807936" y="2715555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1 15"/>
          <p:cNvSpPr/>
          <p:nvPr/>
        </p:nvSpPr>
        <p:spPr>
          <a:xfrm>
            <a:off x="-201433" y="3808583"/>
            <a:ext cx="10609691" cy="335545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63964" y="4763033"/>
            <a:ext cx="66678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とりあえず</a:t>
            </a:r>
            <a:endParaRPr lang="en-US" altLang="ja-JP" sz="4400" dirty="0" smtClean="0"/>
          </a:p>
          <a:p>
            <a:r>
              <a:rPr lang="ja-JP" altLang="en-US" sz="4400" dirty="0" smtClean="0"/>
              <a:t>第一</a:t>
            </a:r>
            <a:r>
              <a:rPr lang="ja-JP" altLang="en-US" sz="4400" dirty="0"/>
              <a:t>ボスまでが</a:t>
            </a:r>
            <a:r>
              <a:rPr lang="ja-JP" altLang="en-US" sz="4400" dirty="0" smtClean="0"/>
              <a:t>目標！</a:t>
            </a:r>
            <a:endParaRPr lang="ja-JP" altLang="en-US" sz="44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2886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45706" y="2690375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2282075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5348472" y="2681466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46206" y="172180"/>
            <a:ext cx="6050942" cy="1208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第一ボスまでの流れ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979" y="183675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endCxn id="10" idx="1"/>
          </p:cNvCxnSpPr>
          <p:nvPr/>
        </p:nvCxnSpPr>
        <p:spPr>
          <a:xfrm flipV="1">
            <a:off x="2544419" y="2405271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44419" y="1678289"/>
            <a:ext cx="164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88294" y="1836752"/>
            <a:ext cx="1372820" cy="11370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5461114" y="2405271"/>
            <a:ext cx="1251111" cy="13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41448" y="1836752"/>
            <a:ext cx="13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紙芝居終了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712225" y="1783081"/>
            <a:ext cx="1372820" cy="12443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8085045" y="2405270"/>
            <a:ext cx="23629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85045" y="1836752"/>
            <a:ext cx="2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チュートリアル終了</a:t>
            </a:r>
            <a:endParaRPr kumimoji="1" lang="ja-JP" altLang="en-US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193165" y="3360190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スタート地点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10365637" y="1806936"/>
            <a:ext cx="1614116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937152" y="4047978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054777" y="3316458"/>
            <a:ext cx="142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移動開始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481027" y="3372118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道中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250727" y="405990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25014" y="3055183"/>
            <a:ext cx="162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プレイヤーがボスまで</a:t>
            </a:r>
            <a:endParaRPr lang="en-US" altLang="ja-JP" dirty="0" smtClean="0"/>
          </a:p>
          <a:p>
            <a:r>
              <a:rPr lang="ja-JP" altLang="en-US" dirty="0" smtClean="0"/>
              <a:t>たどり着く</a:t>
            </a:r>
            <a:endParaRPr lang="en-US" altLang="ja-JP" dirty="0" smtClean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534816" y="3403922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ボス戦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8325293" y="401971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273867" y="3516848"/>
            <a:ext cx="16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ボスに勝利</a:t>
            </a:r>
            <a:endParaRPr lang="en-US" altLang="ja-JP" dirty="0" smtClean="0"/>
          </a:p>
        </p:txBody>
      </p:sp>
      <p:sp>
        <p:nvSpPr>
          <p:cNvPr id="49" name="フローチャート: 処理 48"/>
          <p:cNvSpPr/>
          <p:nvPr/>
        </p:nvSpPr>
        <p:spPr>
          <a:xfrm>
            <a:off x="9625223" y="3403922"/>
            <a:ext cx="1904168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クリアイベント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上下左右の矢印キーで上下左右（</a:t>
            </a:r>
            <a:r>
              <a:rPr lang="en-US" altLang="ja-JP" dirty="0" smtClean="0"/>
              <a:t>Ⅹ</a:t>
            </a:r>
            <a:r>
              <a:rPr lang="ja-JP" altLang="en-US" dirty="0" smtClean="0"/>
              <a:t>軸と</a:t>
            </a:r>
            <a:r>
              <a:rPr lang="en-US" altLang="ja-JP" dirty="0" smtClean="0"/>
              <a:t>ℤ</a:t>
            </a:r>
            <a:r>
              <a:rPr lang="ja-JP" altLang="en-US" dirty="0" smtClean="0"/>
              <a:t>軸）に移動。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②ダッシュ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上下左右の矢印</a:t>
            </a:r>
            <a:r>
              <a:rPr lang="ja-JP" altLang="en-US" dirty="0" smtClean="0"/>
              <a:t>キーの長押しで上下左右</a:t>
            </a:r>
            <a:r>
              <a:rPr lang="ja-JP" altLang="en-US" dirty="0"/>
              <a:t>（</a:t>
            </a:r>
            <a:r>
              <a:rPr lang="en-US" altLang="ja-JP" dirty="0"/>
              <a:t>Ⅹ</a:t>
            </a:r>
            <a:r>
              <a:rPr lang="ja-JP" altLang="en-US" dirty="0"/>
              <a:t>軸と</a:t>
            </a:r>
            <a:r>
              <a:rPr lang="en-US" altLang="ja-JP" dirty="0"/>
              <a:t>ℤ</a:t>
            </a:r>
            <a:r>
              <a:rPr lang="ja-JP" altLang="en-US" dirty="0"/>
              <a:t>軸）</a:t>
            </a:r>
            <a:r>
              <a:rPr lang="ja-JP" altLang="en-US" dirty="0" smtClean="0"/>
              <a:t>に</a:t>
            </a:r>
            <a:r>
              <a:rPr lang="ja-JP" altLang="en-US" dirty="0"/>
              <a:t>ダッシュ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③ジャンプ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スペースキーを一回押すことでジャンプする（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軸）。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④通常攻撃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ℤ</a:t>
            </a:r>
            <a:r>
              <a:rPr lang="ja-JP" altLang="en-US" dirty="0" smtClean="0"/>
              <a:t>キーを一回押すことで通常攻撃。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⑤ため攻撃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/>
              <a:t>X</a:t>
            </a:r>
            <a:r>
              <a:rPr lang="ja-JP" altLang="en-US" dirty="0" smtClean="0"/>
              <a:t>キーを一回押すことで強攻撃。同じキーを長押した場合はため状態に。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キーを放した場合にため状態の強攻撃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4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⑥</a:t>
            </a:r>
            <a:r>
              <a:rPr kumimoji="1" lang="ja-JP" altLang="en-US" dirty="0" smtClean="0"/>
              <a:t>被ダメージ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プレイヤーが敵からダメージを受けた場合、体力を</a:t>
            </a:r>
            <a:r>
              <a:rPr lang="ja-JP" altLang="en-US" dirty="0"/>
              <a:t>減</a:t>
            </a:r>
            <a:r>
              <a:rPr lang="ja-JP" altLang="en-US" dirty="0" smtClean="0"/>
              <a:t>らす。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ダメージが一定数値の場はプレイヤーを点滅させ、一定時間無敵状態に。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⑦</a:t>
            </a:r>
            <a:r>
              <a:rPr kumimoji="1" lang="ja-JP" altLang="en-US" dirty="0" smtClean="0"/>
              <a:t>回避行動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キーを一回押すことで回避行動を発動。一瞬だけ無敵状態に。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⑧</a:t>
            </a:r>
            <a:r>
              <a:rPr kumimoji="1" lang="ja-JP" altLang="en-US" dirty="0" smtClean="0"/>
              <a:t>サブ武器システム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敵が落とした武器を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キーを押すことで拾う。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サブ武器を持っている状態で</a:t>
            </a:r>
            <a:r>
              <a:rPr lang="en-US" altLang="ja-JP" dirty="0" smtClean="0"/>
              <a:t>S</a:t>
            </a:r>
            <a:r>
              <a:rPr lang="ja-JP" altLang="en-US" dirty="0" smtClean="0"/>
              <a:t>キーを押すことでサブ武器攻撃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サブ武器を持っている除隊で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キーを押すことでサブ武器を捨てる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9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⑨死亡時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体力が０以下になった場合、死亡アニメーションを再生。コンティニュー画面へ。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⑩必殺技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敵にダメージを与えるか与えられた場合、必殺技ゲージが溜まっていく。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ゲージがマックス状態で</a:t>
            </a:r>
            <a:r>
              <a:rPr lang="en-US" altLang="ja-JP" dirty="0"/>
              <a:t>A</a:t>
            </a:r>
            <a:r>
              <a:rPr lang="ja-JP" altLang="en-US" dirty="0"/>
              <a:t>キーを押すことで仲間（犬・猿・雉）を呼び出す。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（最初のボスである犬を倒すまでは使えない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⑪ガード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D</a:t>
            </a:r>
            <a:r>
              <a:rPr lang="ja-JP" altLang="en-US" dirty="0" smtClean="0"/>
              <a:t>キーを長押し状態でガード状態に。ガード状態中はダメージを受けない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プレイヤー仕様書３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208</Words>
  <Application>Microsoft Office PowerPoint</Application>
  <PresentationFormat>ワイド画面</PresentationFormat>
  <Paragraphs>168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明朝</vt:lpstr>
      <vt:lpstr>メイリオ</vt:lpstr>
      <vt:lpstr>Arial</vt:lpstr>
      <vt:lpstr>Century Gothic</vt:lpstr>
      <vt:lpstr>Wingdings 3</vt:lpstr>
      <vt:lpstr>イオン</vt:lpstr>
      <vt:lpstr>PowerPoint プレゼンテーション</vt:lpstr>
      <vt:lpstr>あらすじ</vt:lpstr>
      <vt:lpstr>PowerPoint プレゼンテーション</vt:lpstr>
      <vt:lpstr>ゲームの流れ</vt:lpstr>
      <vt:lpstr>ステージの流れ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21</cp:revision>
  <dcterms:created xsi:type="dcterms:W3CDTF">2019-03-05T00:55:34Z</dcterms:created>
  <dcterms:modified xsi:type="dcterms:W3CDTF">2019-03-05T04:33:34Z</dcterms:modified>
</cp:coreProperties>
</file>