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15CFEDB-69B7-4518-BE2A-7A587CA6EF41}">
          <p14:sldIdLst>
            <p14:sldId id="256"/>
            <p14:sldId id="258"/>
            <p14:sldId id="257"/>
            <p14:sldId id="261"/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07C0-74D6-4006-9D2F-0C1561D8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1797B-22A3-4CC4-81E0-105CBDFC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01724-6379-40E0-95CC-0FC58C11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62037-245B-4627-B9CF-EBEB6BFF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E06D1-7881-4970-A902-258AE50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63370-A3A9-4D3C-92AE-2C430F2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72CEA-F6B1-4008-A8C4-DFD71171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1B7AC-865E-4520-A01C-7861662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E109B-F614-459D-A540-E0DD370A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C7149-A38D-43D0-B8A3-8E0D84E4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945362-3341-4554-922B-3A283AC30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097BB-F4C9-4B8A-9FE3-11F84FD9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4E1D-1024-47EF-ADFC-02E66DD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43622-06D3-42EF-B82D-A5F156F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B83A2-2D5C-4F1E-913A-A695A1B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87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E0F9F-5DFF-48D5-A090-EE14BBF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0CBF52-D2FB-4673-A3E5-4F2F6138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C574A-C9A7-4316-9A35-B0EBA2D0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C6EB9-7DD8-4A7B-A909-ECF3DF93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0CD5-BC44-4CA8-BC51-777AB16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1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30FE7-EE19-4C37-A4AD-A6764651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B6949-FA20-4B33-833E-15C52FBB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DBAAA-E4D0-4E11-9A56-764DCA03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A74F7-6665-4662-A110-D07A319E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C3996-ADCD-441C-B545-2E61BE53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7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D1E46-1ED0-4574-A8F0-E1F1E575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2BACF-3FB6-4D8A-B495-9169735D0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B4720B-D4B4-4BAE-B93E-D0B89B5F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65231-EA6D-44C5-99B4-5BA4F1D0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EF3987-BD62-4478-BF11-F3DE64A4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5CBFB0-394D-42F1-AC10-FF9EE736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27364-FD1E-44BC-9201-574C7D2D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D6743-838D-4B87-9BC7-36DB81F3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C462B-21D3-4BAF-BC76-1317A49B0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5420A4-BB4E-42D9-988B-306CFA33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8B6EA3-2B55-4083-BB95-928D1290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49A62E-7F53-440D-9DF6-C40EF4C1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743D1E-48A5-4191-9C4D-9722E400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8850AA-94A6-48A6-A47F-B794710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EEB04-7CC0-4D8D-B584-BA0CDA0A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1812D-E076-486C-96D4-E732B2BE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D57963-62A1-42FC-9248-148B1E23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4DE86E-E5F9-44E2-BB58-36EB8A5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E0E45F-72E6-4374-B39F-B44D55DA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826707-2E95-4824-8885-8F7B7A9A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B166E8-DD50-4283-BEAC-15B666C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9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C27B1-B92B-4FC5-9B04-BD05AEE7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D68D6-EEFA-45CA-8004-285C48A4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78E795-5B4D-435E-9CF1-43D8BCE9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3C3E8-4D8D-45BD-BBA2-CFCCF442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FDE936-9923-41D3-87D3-FAF2096A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CA9022-9FFA-48AF-9D07-BF5370A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95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702DB-522A-4260-8984-E732B89C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AB3889-1348-470D-8EE6-BA1676DA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28EC0-DA4F-4EE8-84A9-ACB6EBA5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1AC438-A180-4DFD-82B5-F4E585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9F15-1678-4444-8589-E0A1A5E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4239F-F611-42A4-926C-2015FCD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D5E9A-5633-4479-B893-D0B76D4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1880CC-2C7F-44D5-B6D4-F9915D81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179FED-CE56-4370-A01B-03135B9D4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37B9-E140-4028-9D4F-716F6B39B245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D8937-C2D1-4320-80EC-C1F0301C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4EB16-4B2B-4628-9AB7-5540EDBD0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EB36-7D38-4EFD-BEEF-8B0A708CD7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1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BFA33-6361-4050-9223-9FDB86C81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タイトル未定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F6CDE7-E107-45D9-B58A-CEC27B152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5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EFA22-0577-47D0-BA4E-610187A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どんどん出てくる敵を倒して</a:t>
            </a:r>
            <a:br>
              <a:rPr kumimoji="1" lang="en-US" altLang="ja-JP" dirty="0"/>
            </a:br>
            <a:r>
              <a:rPr kumimoji="1" lang="ja-JP" altLang="en-US" dirty="0"/>
              <a:t>レベルアップしていくファンタジー系</a:t>
            </a:r>
            <a:br>
              <a:rPr kumimoji="1" lang="en-US" altLang="ja-JP" dirty="0"/>
            </a:br>
            <a:r>
              <a:rPr kumimoji="1" lang="ja-JP" altLang="en-US" dirty="0"/>
              <a:t>ベルトスクロールアクションゲーム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17580D-4FA2-4C68-B518-0736E89F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0CEB5-150A-416D-A217-EDC0A876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AD39B-7810-4024-89A4-65384B7C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6088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600" dirty="0"/>
              <a:t>・ＨＰ、ＳＰ、進化ゲージ有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・どんどん出てくる敵を倒して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レベルを上げていく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・ＰＣは移動、ジャンプ、攻撃、必殺技、進化が使える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・ＳＰを消費して必殺技を使用する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・進化はゲージをためて使用可能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・ゲージは敵を倒すことでためることが可能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・ステージは３つ（ＷＡＶＥ制）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</a:t>
            </a:r>
            <a:r>
              <a:rPr kumimoji="1" lang="en-US" altLang="ja-JP" sz="3600" dirty="0"/>
              <a:t>3</a:t>
            </a:r>
            <a:r>
              <a:rPr kumimoji="1" lang="ja-JP" altLang="en-US" sz="3600" dirty="0"/>
              <a:t>ステージ目のボスを倒せばゲームクリア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・ステージギミックは有り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3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9A260-8EFE-4310-94A2-702057A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EB351-DFA8-41E2-AA62-14797BBD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・プレイヤー遠距離攻撃有り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・近距離攻撃は威力が高く遠距離攻撃は威力が低い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・ギミックや敵の遠距離攻撃を回避するためにジャンプを使用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1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BE136-0D1B-4504-AC3E-EA4548A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0828"/>
          </a:xfrm>
        </p:spPr>
        <p:txBody>
          <a:bodyPr/>
          <a:lstStyle/>
          <a:p>
            <a:r>
              <a:rPr kumimoji="1" lang="ja-JP" altLang="en-US" dirty="0"/>
              <a:t>・敵に関して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３～５＋ボス１</a:t>
            </a:r>
            <a:br>
              <a:rPr lang="en-US" altLang="ja-JP" dirty="0"/>
            </a:br>
            <a:r>
              <a:rPr lang="ja-JP" altLang="en-US" dirty="0"/>
              <a:t>遠距離タイプ</a:t>
            </a:r>
            <a:br>
              <a:rPr lang="en-US" altLang="ja-JP" dirty="0"/>
            </a:br>
            <a:r>
              <a:rPr lang="ja-JP" altLang="en-US" dirty="0"/>
              <a:t>近距離タイプ</a:t>
            </a:r>
            <a:br>
              <a:rPr lang="en-US" altLang="ja-JP" dirty="0"/>
            </a:br>
            <a:r>
              <a:rPr lang="ja-JP" altLang="en-US" dirty="0"/>
              <a:t>移動速度が速いスピードタイプ</a:t>
            </a:r>
            <a:br>
              <a:rPr lang="en-US" altLang="ja-JP" dirty="0"/>
            </a:br>
            <a:r>
              <a:rPr lang="ja-JP" altLang="en-US" dirty="0"/>
              <a:t>バランスタイプ</a:t>
            </a:r>
            <a:r>
              <a:rPr lang="en-US" altLang="ja-JP" dirty="0"/>
              <a:t>or</a:t>
            </a:r>
            <a:r>
              <a:rPr lang="ja-JP" altLang="en-US" dirty="0"/>
              <a:t>体の大きなタイプ</a:t>
            </a:r>
            <a:br>
              <a:rPr lang="en-US" altLang="ja-JP" dirty="0"/>
            </a:br>
            <a:r>
              <a:rPr lang="ja-JP" altLang="en-US" dirty="0"/>
              <a:t>ギミック生成タイプ（炎や樽など）</a:t>
            </a:r>
            <a:br>
              <a:rPr lang="en-US" altLang="ja-JP" dirty="0"/>
            </a:br>
            <a:r>
              <a:rPr lang="ja-JP" altLang="en-US" dirty="0"/>
              <a:t>の</a:t>
            </a:r>
            <a:r>
              <a:rPr lang="en-US" altLang="ja-JP" dirty="0"/>
              <a:t>5</a:t>
            </a:r>
            <a:r>
              <a:rPr lang="ja-JP" altLang="en-US" dirty="0"/>
              <a:t>種類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9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06983-6EE4-4644-A104-E1A02AE8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524"/>
          </a:xfrm>
        </p:spPr>
        <p:txBody>
          <a:bodyPr/>
          <a:lstStyle/>
          <a:p>
            <a:r>
              <a:rPr kumimoji="1" lang="ja-JP" altLang="en-US" dirty="0"/>
              <a:t>・敵の動きについて</a:t>
            </a:r>
            <a:br>
              <a:rPr kumimoji="1" lang="en-US" altLang="ja-JP" dirty="0"/>
            </a:br>
            <a:r>
              <a:rPr kumimoji="1" lang="ja-JP" altLang="en-US" dirty="0"/>
              <a:t>遠距離、ギミック生成タイプ以外は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に軸を合わせて追従してくる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ギミック生成タイプは出現時にそのラインでギミックを生成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5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B90D0-9596-4413-A2E0-3089600B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1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・ギミックについて</a:t>
            </a:r>
            <a:br>
              <a:rPr kumimoji="1" lang="en-US" altLang="ja-JP" dirty="0"/>
            </a:br>
            <a:r>
              <a:rPr lang="ja-JP" altLang="en-US" dirty="0"/>
              <a:t>横直線ライン上にダメージの</a:t>
            </a:r>
            <a:br>
              <a:rPr lang="en-US" altLang="ja-JP" dirty="0"/>
            </a:br>
            <a:r>
              <a:rPr lang="ja-JP" altLang="en-US" dirty="0"/>
              <a:t>発生するギミック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横直線波線に動くダメージギミック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横直線に移動するダメージギミック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33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139</Words>
  <Application>Microsoft Office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タイトル未定</vt:lpstr>
      <vt:lpstr>どんどん出てくる敵を倒して レベルアップしていくファンタジー系 ベルトスクロールアクションゲーム</vt:lpstr>
      <vt:lpstr>PowerPoint プレゼンテーション</vt:lpstr>
      <vt:lpstr>PowerPoint プレゼンテーション</vt:lpstr>
      <vt:lpstr>・敵に関して  ３～５＋ボス１ 遠距離タイプ 近距離タイプ 移動速度が速いスピードタイプ バランスタイプor体の大きなタイプ ギミック生成タイプ（炎や樽など） の5種類 </vt:lpstr>
      <vt:lpstr>・敵の動きについて 遠距離、ギミック生成タイプ以外はPCに軸を合わせて追従してくる  ギミック生成タイプは出現時にそのラインでギミックを生成 </vt:lpstr>
      <vt:lpstr>・ギミックについて 横直線ライン上にダメージの 発生するギミック  横直線波線に動くダメージギミック  横直線に移動するダメージギミック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</dc:title>
  <dc:creator>Hayato</dc:creator>
  <cp:lastModifiedBy>Hayato</cp:lastModifiedBy>
  <cp:revision>14</cp:revision>
  <dcterms:created xsi:type="dcterms:W3CDTF">2019-03-04T02:57:55Z</dcterms:created>
  <dcterms:modified xsi:type="dcterms:W3CDTF">2019-03-04T08:09:28Z</dcterms:modified>
</cp:coreProperties>
</file>