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66"/>
            <p14:sldId id="257"/>
            <p14:sldId id="260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44.5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11 595 253 0,'-9'0'329'15,"9"0"-308"-15,0-2 8 16,0-9 29-16,0-1 15 16,7 1-7-16,-2 8 0 15,-3 1 7-15,1 2 33 0,6 0-37 16,8 0 9-16,11-4-47 15,21 2-10-15,12-2-9 16,27-3-4-16,20-5-4 16,0-5-4-16,-15 3-4 15,-20 8 4-15,-19 6 14 16,-20 0-14-16,-14 0-2 16,-5 4-11-16,-10 7 3 15,4-3 10-15,-9-6-7 16,0-2-25-16,0 0-25 0,0 0-13 15,5 4-42-15,-2-4-22 16,-3 0-109-16,0 0-209 16</inkml:trace>
  <inkml:trace contextRef="#ctx0" brushRef="#br0" timeOffset="374">702 5 681 0,'0'0'80'0,"0"0"-7"16,0 0-8-16,0 0 14 15,0 0 1-15,0 0-27 16,59-22-14-16,-39 54-15 16,-3 5-7-16,3 14-11 15,-3 3 7-15,-8 8-6 16,1 7 10-16,-1-5-17 16,-1 1 0-16,2-3 1 15,-5-4 1-15,-3-2-2 16,-2-3 0-16,0-4-2 15,0 5-10-15,-34-12-29 16,-2-3-93-16,18-35-55 16,13-4-141-16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50.4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495 0 675 0,'0'0'184'0,"0"0"-93"16,0 0-38-16,0 0-49 15,0 0 24-15,0 0-20 0,0 0-2 16,-14 224 13 0,14-178 2-16,0-10 12 0,0-5-18 15,3-5-5-15,6-9-7 16,-9 0-6-16,0-3-22 15,0-3-74-15,0-7-86 16,-7-4-203-16</inkml:trace>
  <inkml:trace contextRef="#ctx0" brushRef="#br0" timeOffset="247">0 200 651 0,'0'0'200'0,"0"0"-121"15,0 0-50-15,0 0 10 16,0 0 3-16,0 0-22 16,158 146 12-16,-87-112-20 15,5 6 13-15,-10-3-17 16,-15 3-8-16,-12-1-1 15,-7-8-29-15,-7-9-68 16,-25-22-78-16,5 0-365 16</inkml:trace>
  <inkml:trace contextRef="#ctx0" brushRef="#br0" timeOffset="444">767 366 312 0,'0'0'432'0,"0"0"-350"16,0 0-36-16,0 0-2 16,0 0 20-16,0 0-18 15,-212 158-9-15,172-137-32 16,6-5-5-16,0-1-3 16,29-15-124-16,5 2-180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3:46.4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6354 0 734 0,'0'0'176'0,"0"0"-118"16,0 0 3-16,0 0-46 16,0 0 0-16,0 0-1 15,0 0-7-15,-6 130 20 16,6-81 1-16,0 19 9 15,0 14-18-15,0 25 22 0,0 18-41 16,0 5 0-16,0-8 0 16,0-27 2-16,0-31-2 15,0-32-9-15,0-19 8 16,0-11-28-16,3-2-27 16,0 0-45-16,3 0-11 15,-6-9-68-15,0-10-165 16</inkml:trace>
  <inkml:trace contextRef="#ctx0" brushRef="#br0" timeOffset="291">6025 643 574 0,'0'0'135'0,"0"0"-70"16,0 0 20-16,0 0 28 16,0 0-34-16,0 0-43 15,0 94 4-15,17-64 2 16,12 4-27-16,5-2 8 16,8 2-23-16,15 5-4 15,2 3-3-15,4 1 6 16,-18 0-9-16,-11-6-21 15,-15-9-21-15,-1-14-43 16,-18-14-43-16,0 0-101 0</inkml:trace>
  <inkml:trace contextRef="#ctx0" brushRef="#br0" timeOffset="484">6544 756 538 0,'0'0'202'16,"0"0"-115"-16,0 0-11 16,0 0-8-16,0 0-3 15,0 0-38-15,-105 114-11 16,73-67-9-16,10-10-7 16,5-8-3-16,17-29-107 0,0 0-151 15</inkml:trace>
  <inkml:trace contextRef="#ctx0" brushRef="#br0" timeOffset="1483">9437 3728 424 0,'0'0'176'15,"0"0"-48"-15,0 0-2 16,0 0-35-16,0 0 14 15,0 0-34-15,0 0 5 0,3-5-54 16,68 14-6-16,19 4-16 16,13 1 0-16,-19 5 0 15,-16-3-27-15,-31 1-5 16,-15 4-24-16,-10-2-33 16,-12-14-64-16,0-5-188 15</inkml:trace>
  <inkml:trace contextRef="#ctx0" brushRef="#br0" timeOffset="1774">9760 3638 558 0,'0'0'82'0,"0"0"-61"15,0 0 49-15,0 0 53 16,0 0 0-16,0 0-27 15,-20-2-9-15,31 13-44 16,23 16-20-16,-2 8-5 16,-5 7-17-16,-1 7-2 15,-9 2 8-15,-11 8-16 16,-6 1 9-16,0-1-5 16,-20-3 3-16,-14-7 1 15,2-13 1-15,10-10-3 16,2-12-29-16,6-14-52 0,14 0-74 15,0 0-198 1</inkml:trace>
  <inkml:trace contextRef="#ctx0" brushRef="#br0" timeOffset="2617">15852 3947 336 0,'0'0'93'0,"0"0"-23"16,0 0 23-16,0 0 41 15,0 0 52-15,0 0-49 16,0 0-17-16,-17-9-42 0,71 9-27 16,27 0-51-16,10 12-2 15,0-4 0-15,-9 4-40 16,-17-3-25-16,-17-2-42 16,-48-7-21-16,0 0-161 15</inkml:trace>
  <inkml:trace contextRef="#ctx0" brushRef="#br0" timeOffset="2874">16225 3743 596 0,'0'0'169'0,"0"0"-69"16,0 0-72-16,0 0 29 15,0 0-24-15,0 0-13 16,100 89 3-16,-80-38-11 16,-20 7 3-16,0 10-9 15,-12 3-3-15,-30-6 7 16,-12-8-20-16,0-15 9 16,6-14-16-16,11-14-92 15,31-14-89-15,6 0-342 16</inkml:trace>
  <inkml:trace contextRef="#ctx0" brushRef="#br0" timeOffset="8105">16452 9385 440 0,'0'0'122'0,"0"0"-55"16,0 0-67-16,0 0 0 15,0 0 13-15,0 0 14 16,0 0-10-16,-73 20 3 16,39-15 19-16,-6 4-7 15,-11 2 6-15,-5-5-27 16,-7-1 12-16,-2-5-23 16,-3 0 2-16,0 0-1 15,3 0 1-15,-8 0 0 16,-15-8 2-16,-3-9 18 15,-14-5-16-15,-8 5 18 16,-26 0-22-16,-16-2 9 0,-35 6-9 16,-17-1 6-16,-28-4-2 15,-2 8-2-15,-18-2-4 16,5 4 5-16,7 2-3 16,-6 5 1-16,-9 1 20 15,-19 0-23-15,-21 0 9 16,-13 1-9-16,2 5 0 15,13 0-2-15,7-6 2 16,2 0 0-16,-7 0 4 16,-3 0 6-16,-23 2-9 15,9 7-1-15,14-1 1 0,13 5 4 16,30-8 0 0,19 6 1-16,-3 3 5 0,15 7-6 15,-7 9-3-15,7-5 1 16,7 10 0-16,13-7 3 15,10-9-6-15,26 4 6 16,10-9-2-16,22-2 4 16,10-3-2-16,18-2-6 15,8 2 7-15,11-3-1 16,3-3-5-16,11 2-1 16,10-5 0-16,1 0-2 15,9 0 2-15,12 0-5 16,-4 0 5-16,7 0 0 15,2 0-1-15,-5 0 4 16,3 0-1-16,-7 0-1 0,6 0-2 16,-2-8-2-16,-1-7-1 15,3 1-5-15,-2-3 9 16,-3 3-2-16,2 7 6 16,-5 1-1-16,6-1 1 15,-7 7-5-15,10-2 2 16,-3-1 1-16,5 0-2 15,3-2 0-15,5-1 0 16,16-2 0-16,-2 4-3 16,6 4 9-16,7 0-7 15,-4 0 6-15,-8 0-5 16,-3 0 0-16,-20 0-2 0,-5 0 1 16,-12 0 1-16,-14 0-2 15,-6-25 4-15,-11-1-4 16,1-5 6-16,-16 1-6 15,2 7 2-15,-7 6 0 16,-8 4-1-16,-9 13 1 16,-3 0-2-16,-5 0 4 15,2 0-4-15,1 9 8 16,2 6-9-16,10 1 3 16,2 8-1-16,-4-1 1 15,9-1 2-15,10 1-2 16,5-4 1-16,5 1-4 15,5-3 6-15,9-2-3 0,10 1 5 16,1-2-6-16,16 0 1 16,1-2 0-16,9-4-1 15,15-5 1-15,4 0-5 16,7 0 5-16,8-3-2 16,3 0 6-16,0 0-1 15,0 0-3-15,0 0-2 16,0 0-6-16,0 0 7 15,0 0 1-15,0 0 0 16,0 0-1-16,0 0 2 16,0 0-6-16,-3 0 11 15,1 0-12-15,-1 0 6 16,3 0 0-16,-2 0-2 0,-5 0 4 16,4 0-4-16,-11 0 4 15,-3 0-7-15,-6-9 10 16,-11-4-3-16,-2-5-2 15,-4-4 0-15,1-4 0 16,5-2 2-16,-1 5-4 16,16 0 0-16,-4 13-4 15,9 1 12-15,6 3-6 16,2 6 4-16,6 0-3 16,0 0-1-16,0 0-1 15,0 0 1-15,0 0 0 16,0 0 0-16,0 0 0 15,0 0-4-15,0 0 9 16,0 0-4-16,0 0 4 0,-3 0-8 16,3 0 3-16,0 0-5 15,0 0 5-15,-3 0-7 16,-2 0 6-16,-4 0 2 16,6 0 6-16,1 0-3 15,2 0-5-15,0 0 1 16,0 0 0-16,0 0 3 15,0 0-3-15,0 0 0 16,0 0-1-16,0 0 0 16,0 0 2-16,0 0 3 15,0 0-3-15,0 0-2 16,0 0-1-16,0 0 2 0,0 0 0 16,0 0 0-16,0 0-5 15,0 0 10-15,0 0-5 16,0 0 0-16,0 0-1 15,0 0-2-15,0 0 3 16,0 0-1-16,0 0 1 16,0 0-2-16,0 0 4 15,0 0-6-15,0 0 8 16,0 0-3-16,-3 0 1 16,-6 0-2-16,6 0 0 15,-5 0-4-15,-4 0 3 16,-2-12-7-16,-6-6 7 15,-5-9-7-15,-1-6 4 16,6-9-5-16,-5-11 4 0,-3-2-3 16,-3-5 6-16,0-8 2 15,-1-6 0-15,-2-11-1 16,-3-14 1-16,12-14-5 16,-6-20 12-16,9-10-7 15,-7-17 3-15,9-9-3 16,-5-11 2-16,-4-3 0 15,4-1 0-15,-6 3-2 16,11-1 0-16,-2-2 6 16,5-5-10-16,2-1 8 15,1 2-8-15,6 9 4 16,3 3-1-16,-2 8 1 16,4 2 1-16,1-7-1 0,2-14 0 15,0-8 1-15,0-9 2 16,0 0 1-16,0 9-1 15,0 5-3-15,0 8 0 16,5 13-1-16,7 0 1 16,-7 7 1-16,7 17-1 15,-7 19 0-15,4 21 9 16,-6 34-5-16,0 25-6 16,-1 26 2-16,-2 16 0 15,0 4-2-15,0-12 2 16,0-11-1-16,0-20-1 15,0-16-2-15,0-9 8 0,0 3 0 16,-5 14-2-16,2 13-4 16,3 16 1-16,0-1 1 15,0-7-3-15,-6-15 3 16,3-17-4-16,-11-24 8 16,1-13-1-16,-14-3-3 15,10 17-8-15,7 26 2 16,3 25-8-16,5 16 9 15,-1-1 0-15,-2-15 3 16,-5-26 4-16,-12-24-7 16,-9-21 11-16,-11-12 10 15,-7 2-3-15,12 21-10 16,10 29-1-16,12 31 1 0,10 20 2 16,5 14 0-16,0 0-5 15,0-3 1-15,-7-9 1 16,0-18-2-16,-13-27 0 15,-9-22 10-15,-5-11 24 16,4 1-21-16,3 16-2 16,13 16-7-16,11 15-4 15,3 8-11-15,0 3-30 16,0-6 1-16,0 0-53 16,0 31-138-16,0 4-285 15</inkml:trace>
  <inkml:trace contextRef="#ctx0" brushRef="#br0" timeOffset="8601">44 1319 699 0,'0'0'115'16,"0"0"-82"-16,0 0 26 0,0 0-58 15,0 0 3-15,0 0 5 16,0 0 15-16,-37-5-5 15,34-42 16-15,3-15-8 16,0-4-4-16,0 0-19 16,22 3 5-16,5 12-6 15,0 9 3-15,2 12 11 16,-1 4-16-16,3 0 7 16,3 7-2-16,6-7-6 15,-1 3 3-15,12 1-2 16,6 8-1-16,6 5 0 15,1 9 20-15,10 0-6 0,6 15 25 16,-1 24-31-16,6 3 6 16,-4 7-14-16,5-4 2 15,-7-3-4-15,-6 1-22 16,-2-1-68-16,-54-30-58 16,-2-1-107-16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3-05T04:45:16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0 657 562 0,'0'-3'76'16,"0"3"56"-16,0-2-6 15,0 2-9-15,0 0 20 16,0 0-35-16,0 0-22 16,0 0-26-16,5 0-10 15,32 0-42-15,12 0-2 16,13 0-8-16,1 8-39 15,-7 1-35-15,-7 4 1 16,-19 6-23-16,-4 5-74 16,-26-16-77-16,0 5-265 0</inkml:trace>
  <inkml:trace contextRef="#ctx0" brushRef="#br0" timeOffset="190">116 992 508 0,'0'0'188'16,"0"0"-79"-16,0 0 4 16,0 0-9-16,0 0-9 15,0 0-41-15,-3 11-17 16,29-11-35-16,2 0-2 16,1 0-11-16,-2 0-24 15,2 0-59-15,-21 2-62 16,-1 10-173-16</inkml:trace>
  <inkml:trace contextRef="#ctx0" brushRef="#br0" timeOffset="373">216 1407 682 0,'0'0'167'16,"0"0"-125"-16,0 0 1 15,0 0-20-15,0 0 0 16,0 0-6-16,17-39-7 15,19-9-6-15,9-12-4 16,9-2-63-16,0 1-49 0,-37 34-122 16,3 4-247-16</inkml:trace>
  <inkml:trace contextRef="#ctx0" brushRef="#br0" timeOffset="849">657 0 489 0,'0'0'230'0,"0"0"-135"0,0 0 22 16,0 0-30 0,0 0 1-16,0 0-36 0,-8 6-7 15,8 33-38-15,-7 12 5 16,0 3-11-16,-5 3 3 16,9-6-4-16,0-5-1 15,1-5-4-15,2-6-30 16,0-4-51-16,0-10-27 15,0-21-59-15,-3 0-190 16</inkml:trace>
  <inkml:trace contextRef="#ctx0" brushRef="#br0" timeOffset="1068">453 537 275 0,'0'0'324'0,"0"0"-240"0,0 0 58 15,0 0-33-15,0 0 0 16,0 0-33-16,-36 4-6 16,36-4-30-16,0 0-5 15,22-5-29-15,17-24 5 16,15-5-11-16,9 7-18 16,-9 3-54-16,-12 7-6 15,-8 3-38-15,-29 9-76 16,-5-1-201-16</inkml:trace>
  <inkml:trace contextRef="#ctx0" brushRef="#br0" timeOffset="1435">686 431 352 0,'0'0'237'15,"0"0"-81"-15,0 0-7 16,0 0-42-16,0 0-25 16,0 0-28-16,-12 51-20 15,4-23-25-15,-1 12-5 16,-8 7 4-16,0 8-7 16,-6 4 3-16,-8 1 1 15,9-10-8-15,-1-10 3 0,6-14-3 16,5-15 3-16,10-6 3 15,2-5-2-15,0 0 4 16,0 0 23-16,19-13 4 16,21-19 4-16,8 6-35 15,-6 6-1-15,2 6 0 16,-14 9-37-16,-1 3-33 16,-9-2-13-16,-1-1-38 15,-19 1-48-15,3 2-172 16</inkml:trace>
  <inkml:trace contextRef="#ctx0" brushRef="#br0" timeOffset="1654">776 720 592 0,'0'0'188'15,"0"0"-87"-15,0 0-9 16,0 0-14-16,0 0-21 15,0 0-19-15,-36 22-25 16,36-22 3-16,0 0-16 16,25 6-30-16,-3-1 9 15,7 9-35-15,-15 10-45 16,-11-17-125-16,-3 5-404 16</inkml:trace>
  <inkml:trace contextRef="#ctx0" brushRef="#br0" timeOffset="2071">552 1011 273 0,'0'0'297'0,"0"0"-199"0,0 0-34 16,0 0 28-16,0 0 5 15,0 0-18-15,0-3-6 16,0 3-17-16,0 0 5 15,0 0-4-15,0 0 1 16,0 25-34-16,0 10-11 16,0 4-13-16,0-2 0 15,0-8 0-15,0-1-5 16,0 0-14-16,0-2-17 16,0 4 2-16,0 5-47 15,0-4-19-15,0-7-66 0,6-19-106 16,-3-5-204-16</inkml:trace>
  <inkml:trace contextRef="#ctx0" brushRef="#br0" timeOffset="2336">696 988 308 0,'0'0'547'16,"0"0"-443"-16,0 0-9 16,0 0-13-16,0 0-32 0,0 0 8 15,0 90-35-15,0-52 10 16,0-4-26-16,0-4 3 16,0-4-10-16,0 1 0 15,0-9-32-15,0 0-60 16,0-3-69-16,12-15-68 15,-4 0-98-15</inkml:trace>
  <inkml:trace contextRef="#ctx0" brushRef="#br0" timeOffset="2598">912 1032 691 0,'0'0'123'0,"0"0"-32"15,0 0-22-15,0 0-17 16,0 0-6-16,0 0 1 16,-17 112-28-16,14-87 2 15,3-2-5-15,0-3 0 16,0-3-3-16,5 3-8 16,21-4-5-16,2-2-9 15,4-8 7-15,-1-6-24 16,-3 0-3-16,6 0-51 15,-3-22-33-15,-23 2-73 16,1 1-171-16</inkml:trace>
  <inkml:trace contextRef="#ctx0" brushRef="#br0" timeOffset="2777">1203 1075 149 0,'0'0'683'16,"0"0"-551"-16,0 0-37 15,0 0-18-15,0 0 3 16,0 0-44-16,-14 92-16 16,14-67-19-16,0 1-1 15,17-4-39-15,12-7-70 16,-15-15-104-16,3 0-253 16</inkml:trace>
  <inkml:trace contextRef="#ctx0" brushRef="#br0" timeOffset="3410">1558 609 658 0,'0'0'147'15,"0"0"-79"-15,0 0-11 16,0 0 8-16,0 0 11 16,0 0-3-16,-32 70-19 15,32-16 2-15,0 9-13 16,0 8 8-16,0 11-45 15,3 11 0-15,14-6-6 16,0-4-8-16,-3-17-37 16,-8-33 8-16,-4-19-31 15,-2-14-42-15,0 0-61 0,3-28-113 16,-3 1 116-16,0 0 2 16</inkml:trace>
  <inkml:trace contextRef="#ctx0" brushRef="#br0" timeOffset="3923">1399 937 498 0,'0'0'255'16,"0"0"-207"-16,0 0-30 16,0 0-7-16,0 0 45 15,0 0 22-15,-15-22-19 0,15 24 18 16,0 32-40-16,-5 15-26 15,-4 10-3-15,1-2-5 16,-4-4-1-16,10-13 2 16,-1-15 6-16,3-8-7 15,0-11 7-15,0-6 17 16,0 0 8-16,0 0 1 16,0 0-25-16,5 0-11 15,15-11-14-15,9-23 8 16,-4-4-26-16,1-7-23 15,-4 6-7-15,-2 5 23 0,-5 10 24 16,-1 0 15-16,-1 8 1 16,4-4-1-16,0 2-2 15,0 1 0-15,3 1-3 16,-3 4-8-16,-5 9 13 16,-4 3 2-16,-2 0 0 15,5 0-2-15,1 26 0 16,-4 14 1-16,6 1 5 15,-2 2 15-15,-2-6-3 16,5-10 16-16,2-5-17 16,12-9 8-16,1-7-25 15,21-6-1-15,0 0-8 16,3-11-26-16,0-29-38 16,-9-8-54-16,-33 19-61 0,-7-1-295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2019</a:t>
            </a:r>
            <a:r>
              <a:rPr lang="ja-JP" altLang="en-US" dirty="0"/>
              <a:t>年ゲームクリエイター学科</a:t>
            </a:r>
            <a:br>
              <a:rPr lang="en-US" altLang="ja-JP" dirty="0"/>
            </a:br>
            <a:r>
              <a:rPr lang="ja-JP" altLang="en-US" dirty="0"/>
              <a:t>ゲームキャンプ企画書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9" y="365125"/>
            <a:ext cx="11074101" cy="5811838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kumimoji="1" lang="ja-JP" altLang="en-US" dirty="0"/>
              <a:t>出てくる敵を全て倒して</a:t>
            </a:r>
            <a:br>
              <a:rPr kumimoji="1" lang="en-US" altLang="ja-JP" dirty="0"/>
            </a:br>
            <a:r>
              <a:rPr kumimoji="1" lang="ja-JP" altLang="en-US" dirty="0"/>
              <a:t>レベルアップしてボスを倒す王道ファンタジー系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9331B-13B7-4EBB-9900-21CA4A27D56E}"/>
              </a:ext>
            </a:extLst>
          </p:cNvPr>
          <p:cNvSpPr txBox="1"/>
          <p:nvPr/>
        </p:nvSpPr>
        <p:spPr>
          <a:xfrm>
            <a:off x="4080063" y="56602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ゲーム概要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C54B56-E3E1-41AC-A9AB-C8A32F362652}"/>
              </a:ext>
            </a:extLst>
          </p:cNvPr>
          <p:cNvSpPr/>
          <p:nvPr/>
        </p:nvSpPr>
        <p:spPr>
          <a:xfrm>
            <a:off x="473336" y="903642"/>
            <a:ext cx="2280622" cy="122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D6CC0B-FB68-4FB7-B345-74D09BBD86EC}"/>
              </a:ext>
            </a:extLst>
          </p:cNvPr>
          <p:cNvSpPr/>
          <p:nvPr/>
        </p:nvSpPr>
        <p:spPr>
          <a:xfrm>
            <a:off x="3388659" y="903642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AC5E8-BEF9-4454-B89F-1CC0871F9106}"/>
              </a:ext>
            </a:extLst>
          </p:cNvPr>
          <p:cNvSpPr/>
          <p:nvPr/>
        </p:nvSpPr>
        <p:spPr>
          <a:xfrm>
            <a:off x="3388659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STAGE1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F08AB6-5FCC-41A2-900E-2E23C850E0C1}"/>
              </a:ext>
            </a:extLst>
          </p:cNvPr>
          <p:cNvSpPr/>
          <p:nvPr/>
        </p:nvSpPr>
        <p:spPr>
          <a:xfrm>
            <a:off x="5830645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</a:t>
            </a:r>
            <a:r>
              <a:rPr kumimoji="1" lang="ja-JP" altLang="en-US" dirty="0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3CA844-CDF5-4C6C-9082-5FBFBA854990}"/>
              </a:ext>
            </a:extLst>
          </p:cNvPr>
          <p:cNvSpPr/>
          <p:nvPr/>
        </p:nvSpPr>
        <p:spPr>
          <a:xfrm>
            <a:off x="8272631" y="2799995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STAGE</a:t>
            </a:r>
            <a:r>
              <a:rPr kumimoji="1" lang="ja-JP" altLang="en-US" dirty="0"/>
              <a:t>３</a:t>
            </a:r>
            <a:endParaRPr kumimoji="1" lang="en-US" altLang="ja-JP" dirty="0"/>
          </a:p>
          <a:p>
            <a:pPr algn="ctr"/>
            <a:r>
              <a:rPr lang="en-US" altLang="ja-JP" dirty="0"/>
              <a:t>BOSS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699AED-A1A2-4355-A3E0-0A7A405E4033}"/>
              </a:ext>
            </a:extLst>
          </p:cNvPr>
          <p:cNvSpPr/>
          <p:nvPr/>
        </p:nvSpPr>
        <p:spPr>
          <a:xfrm>
            <a:off x="8272631" y="4716649"/>
            <a:ext cx="178576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ゲームクリア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505BC043-4335-4F3D-BD98-BC498B62C188}"/>
                  </a:ext>
                </a:extLst>
              </p14:cNvPr>
              <p14:cNvContentPartPr/>
              <p14:nvPr/>
            </p14:nvContentPartPr>
            <p14:xfrm>
              <a:off x="2872207" y="1472442"/>
              <a:ext cx="320760" cy="30060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505BC043-4335-4F3D-BD98-BC498B62C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3207" y="1463442"/>
                <a:ext cx="338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E69F10E2-D5E1-4267-AB53-B9CFD2AED3AC}"/>
                  </a:ext>
                </a:extLst>
              </p14:cNvPr>
              <p14:cNvContentPartPr/>
              <p14:nvPr/>
            </p14:nvContentPartPr>
            <p14:xfrm>
              <a:off x="8954407" y="4363962"/>
              <a:ext cx="276480" cy="212400"/>
            </p14:xfrm>
          </p:contentPart>
        </mc:Choice>
        <mc:Fallback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E69F10E2-D5E1-4267-AB53-B9CFD2AED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5407" y="4354962"/>
                <a:ext cx="294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50B64A31-5256-485B-9F62-5FE0E76C5833}"/>
                  </a:ext>
                </a:extLst>
              </p14:cNvPr>
              <p14:cNvContentPartPr/>
              <p14:nvPr/>
            </p14:nvContentPartPr>
            <p14:xfrm>
              <a:off x="1999207" y="2346162"/>
              <a:ext cx="5923080" cy="3453120"/>
            </p14:xfrm>
          </p:contentPart>
        </mc:Choice>
        <mc:Fallback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50B64A31-5256-485B-9F62-5FE0E76C58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0207" y="2337162"/>
                <a:ext cx="5940720" cy="34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3AA9986A-D024-49EF-98B1-AACD0542EA93}"/>
                  </a:ext>
                </a:extLst>
              </p14:cNvPr>
              <p14:cNvContentPartPr/>
              <p14:nvPr/>
            </p14:nvContentPartPr>
            <p14:xfrm>
              <a:off x="704287" y="139722"/>
              <a:ext cx="748440" cy="506880"/>
            </p14:xfrm>
          </p:contentPart>
        </mc:Choice>
        <mc:Fallback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3AA9986A-D024-49EF-98B1-AACD0542EA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287" y="130722"/>
                <a:ext cx="766080" cy="5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5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9" y="1387736"/>
            <a:ext cx="11187953" cy="50453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sz="3600" kern="1500" spc="500" dirty="0"/>
              <a:t>・ＨＰ（初期値</a:t>
            </a:r>
            <a:r>
              <a:rPr kumimoji="1" lang="en-US" altLang="ja-JP" sz="3600" kern="1500" spc="500" dirty="0"/>
              <a:t>100</a:t>
            </a:r>
            <a:r>
              <a:rPr kumimoji="1" lang="ja-JP" altLang="en-US" sz="3600" kern="1500" spc="500" dirty="0"/>
              <a:t>　</a:t>
            </a:r>
            <a:r>
              <a:rPr lang="ja-JP" altLang="en-US" sz="3600" kern="1500" spc="500" dirty="0"/>
              <a:t>レベル</a:t>
            </a:r>
            <a:r>
              <a:rPr lang="en-US" altLang="ja-JP" sz="3600" kern="1500" spc="500" dirty="0"/>
              <a:t>UP</a:t>
            </a:r>
            <a:r>
              <a:rPr lang="ja-JP" altLang="en-US" sz="3600" kern="1500" spc="500" dirty="0"/>
              <a:t>毎に</a:t>
            </a:r>
            <a:r>
              <a:rPr lang="en-US" altLang="ja-JP" sz="3600" kern="1500" spc="500" dirty="0"/>
              <a:t>10</a:t>
            </a:r>
            <a:r>
              <a:rPr lang="ja-JP" altLang="en-US" sz="3600" kern="1500" spc="500" dirty="0"/>
              <a:t>増加</a:t>
            </a:r>
            <a:r>
              <a:rPr kumimoji="1" lang="ja-JP" altLang="en-US" sz="3600" kern="1500" spc="500" dirty="0"/>
              <a:t>）</a:t>
            </a:r>
            <a:endParaRPr kumimoji="1" lang="en-US" altLang="ja-JP" sz="3600" kern="1500" spc="500" dirty="0"/>
          </a:p>
          <a:p>
            <a:pPr marL="0" indent="0">
              <a:buNone/>
            </a:pPr>
            <a:r>
              <a:rPr kumimoji="1" lang="ja-JP" altLang="en-US" sz="3600" kern="1500" spc="500" dirty="0"/>
              <a:t>　ＳＰ（初期値</a:t>
            </a:r>
            <a:r>
              <a:rPr kumimoji="1" lang="en-US" altLang="ja-JP" sz="3600" kern="1500" spc="500" dirty="0"/>
              <a:t>0 </a:t>
            </a:r>
            <a:r>
              <a:rPr kumimoji="1" lang="ja-JP" altLang="en-US" sz="3600" kern="1500" spc="500" dirty="0"/>
              <a:t>最大値</a:t>
            </a:r>
            <a:r>
              <a:rPr kumimoji="1" lang="en-US" altLang="ja-JP" sz="3600" kern="1500" spc="500" dirty="0"/>
              <a:t>100</a:t>
            </a:r>
            <a:r>
              <a:rPr kumimoji="1" lang="ja-JP" altLang="en-US" sz="3600" kern="1500" spc="500" dirty="0"/>
              <a:t>　レベル</a:t>
            </a:r>
            <a:r>
              <a:rPr kumimoji="1" lang="en-US" altLang="ja-JP" sz="3600" kern="1500" spc="500" dirty="0"/>
              <a:t>UP</a:t>
            </a:r>
            <a:r>
              <a:rPr kumimoji="1" lang="ja-JP" altLang="en-US" sz="3600" kern="1500" spc="500" dirty="0"/>
              <a:t>上昇無し</a:t>
            </a:r>
            <a:endParaRPr kumimoji="1" lang="en-US" altLang="ja-JP" sz="3600" kern="1500" spc="500" dirty="0"/>
          </a:p>
          <a:p>
            <a:pPr marL="0" indent="0">
              <a:buNone/>
            </a:pPr>
            <a:r>
              <a:rPr kumimoji="1" lang="ja-JP" altLang="en-US" sz="3600" kern="1500" spc="500" dirty="0"/>
              <a:t>　</a:t>
            </a:r>
            <a:r>
              <a:rPr kumimoji="1" lang="en-US" altLang="ja-JP" sz="3600" kern="1500" spc="500" dirty="0"/>
              <a:t>		</a:t>
            </a:r>
            <a:r>
              <a:rPr kumimoji="1" lang="ja-JP" altLang="en-US" sz="3600" kern="1500" spc="500" dirty="0"/>
              <a:t>敵を攻撃で</a:t>
            </a:r>
            <a:r>
              <a:rPr kumimoji="1" lang="en-US" altLang="ja-JP" sz="3600" kern="1500" spc="500" dirty="0"/>
              <a:t>3</a:t>
            </a:r>
            <a:r>
              <a:rPr kumimoji="1" lang="ja-JP" altLang="en-US" sz="3600" kern="1500" spc="500" dirty="0"/>
              <a:t>～</a:t>
            </a:r>
            <a:r>
              <a:rPr kumimoji="1" lang="en-US" altLang="ja-JP" sz="3600" kern="1500" spc="500" dirty="0"/>
              <a:t>5</a:t>
            </a:r>
            <a:r>
              <a:rPr kumimoji="1" lang="ja-JP" altLang="en-US" sz="3600" kern="1500" spc="500" dirty="0"/>
              <a:t>　近距離攻撃</a:t>
            </a:r>
            <a:r>
              <a:rPr lang="ja-JP" altLang="en-US" sz="3600" kern="1500" spc="500" dirty="0"/>
              <a:t>３</a:t>
            </a:r>
            <a:r>
              <a:rPr kumimoji="1" lang="ja-JP" altLang="en-US" sz="3600" kern="1500" spc="500" dirty="0"/>
              <a:t>　遠距離５回復）、</a:t>
            </a:r>
            <a:endParaRPr kumimoji="1" lang="en-US" altLang="ja-JP" sz="3600" kern="1500" spc="500" dirty="0"/>
          </a:p>
          <a:p>
            <a:pPr marL="0" indent="0">
              <a:buNone/>
            </a:pPr>
            <a:r>
              <a:rPr lang="ja-JP" altLang="en-US" sz="3600" kern="1500" spc="500" dirty="0"/>
              <a:t>　</a:t>
            </a:r>
            <a:r>
              <a:rPr lang="en-US" altLang="ja-JP" sz="3600" kern="1500" spc="500" dirty="0"/>
              <a:t>		</a:t>
            </a:r>
            <a:r>
              <a:rPr kumimoji="1" lang="ja-JP" altLang="en-US" sz="3600" kern="1500" spc="500" dirty="0"/>
              <a:t>進化有（</a:t>
            </a:r>
            <a:r>
              <a:rPr kumimoji="1" lang="en-US" altLang="ja-JP" sz="3600" kern="1500" spc="500" dirty="0"/>
              <a:t>2</a:t>
            </a:r>
            <a:r>
              <a:rPr kumimoji="1" lang="ja-JP" altLang="en-US" sz="3600" kern="1500" spc="500" dirty="0"/>
              <a:t>段階まで）</a:t>
            </a:r>
            <a:endParaRPr kumimoji="1" lang="en-US" altLang="ja-JP" sz="3600" kern="1500" spc="500" dirty="0"/>
          </a:p>
          <a:p>
            <a:pPr marL="0" indent="0">
              <a:buNone/>
            </a:pPr>
            <a:r>
              <a:rPr lang="ja-JP" altLang="en-US" sz="3600" kern="1500" spc="500" dirty="0"/>
              <a:t>・ＰＣは移動（</a:t>
            </a:r>
            <a:r>
              <a:rPr lang="ja-JP" altLang="en-US" sz="3600" kern="1500" spc="500"/>
              <a:t>ダッシュのみ）</a:t>
            </a:r>
            <a:endParaRPr lang="en-US" altLang="ja-JP" sz="3600" kern="1500" spc="500" dirty="0"/>
          </a:p>
          <a:p>
            <a:pPr marL="0" indent="0">
              <a:buNone/>
            </a:pPr>
            <a:r>
              <a:rPr lang="en-US" altLang="ja-JP" sz="3600" kern="1500" spc="500" dirty="0"/>
              <a:t>  </a:t>
            </a:r>
            <a:r>
              <a:rPr lang="ja-JP" altLang="en-US" sz="3600" kern="1500" spc="500" dirty="0"/>
              <a:t>ジャンプ</a:t>
            </a:r>
            <a:r>
              <a:rPr lang="en-US" altLang="ja-JP" sz="3600" kern="1500" spc="500" dirty="0"/>
              <a:t>(</a:t>
            </a:r>
            <a:r>
              <a:rPr lang="ja-JP" altLang="en-US" sz="3600" kern="1500" spc="500" dirty="0"/>
              <a:t>画面の</a:t>
            </a:r>
            <a:r>
              <a:rPr lang="en-US" altLang="ja-JP" sz="3600" kern="1500" spc="500" dirty="0"/>
              <a:t>1/3</a:t>
            </a:r>
            <a:r>
              <a:rPr lang="ja-JP" altLang="en-US" sz="3600" kern="1500" spc="500" dirty="0"/>
              <a:t>を飛ぶ、ギミックや敵の遠距離攻撃を回避するためにジャンプを使用）</a:t>
            </a:r>
            <a:endParaRPr lang="en-US" altLang="ja-JP" sz="3600" kern="1500" spc="500" dirty="0"/>
          </a:p>
          <a:p>
            <a:pPr marL="0" indent="0">
              <a:buNone/>
            </a:pPr>
            <a:r>
              <a:rPr lang="ja-JP" altLang="en-US" sz="3600" kern="1500" spc="500" dirty="0"/>
              <a:t>  攻撃（近距離攻撃　威力</a:t>
            </a:r>
            <a:r>
              <a:rPr lang="en-US" altLang="ja-JP" sz="3600" kern="1500" spc="500" dirty="0"/>
              <a:t>10</a:t>
            </a:r>
            <a:r>
              <a:rPr lang="ja-JP" altLang="en-US" sz="3600" kern="1500" spc="500" dirty="0"/>
              <a:t>　遠距離攻撃　威力</a:t>
            </a:r>
            <a:r>
              <a:rPr lang="en-US" altLang="ja-JP" sz="3600" kern="1500" spc="500" dirty="0"/>
              <a:t>5  </a:t>
            </a:r>
            <a:r>
              <a:rPr lang="ja-JP" altLang="en-US" sz="3600" kern="1500" spc="500" dirty="0"/>
              <a:t>の</a:t>
            </a:r>
            <a:r>
              <a:rPr lang="en-US" altLang="ja-JP" sz="3600" kern="1500" spc="500" dirty="0"/>
              <a:t>2</a:t>
            </a:r>
            <a:r>
              <a:rPr lang="ja-JP" altLang="en-US" sz="3600" kern="1500" spc="500" dirty="0"/>
              <a:t>種類）</a:t>
            </a:r>
            <a:endParaRPr lang="en-US" altLang="ja-JP" sz="3600" kern="1500" spc="500" dirty="0"/>
          </a:p>
          <a:p>
            <a:pPr marL="0" indent="0">
              <a:buNone/>
            </a:pPr>
            <a:r>
              <a:rPr lang="ja-JP" altLang="en-US" sz="3600" kern="1500" spc="500" dirty="0"/>
              <a:t>  必殺技（</a:t>
            </a:r>
            <a:r>
              <a:rPr lang="en-US" altLang="ja-JP" sz="3600" kern="1500" spc="500" dirty="0"/>
              <a:t>SP</a:t>
            </a:r>
            <a:r>
              <a:rPr lang="ja-JP" altLang="en-US" sz="3600" kern="1500" spc="500" dirty="0"/>
              <a:t>消費　</a:t>
            </a:r>
            <a:r>
              <a:rPr lang="en-US" altLang="ja-JP" sz="3600" kern="1500" spc="500" dirty="0"/>
              <a:t>2</a:t>
            </a:r>
            <a:r>
              <a:rPr lang="ja-JP" altLang="en-US" sz="3600" kern="1500" spc="500" dirty="0"/>
              <a:t>種類）（必殺技</a:t>
            </a:r>
            <a:r>
              <a:rPr lang="en-US" altLang="ja-JP" sz="3600" kern="1500" spc="500" dirty="0"/>
              <a:t>1</a:t>
            </a:r>
            <a:r>
              <a:rPr lang="ja-JP" altLang="en-US" sz="3600" kern="1500" spc="500" dirty="0"/>
              <a:t>　消費</a:t>
            </a:r>
            <a:r>
              <a:rPr lang="en-US" altLang="ja-JP" sz="3600" kern="1500" spc="500" dirty="0"/>
              <a:t>SP30</a:t>
            </a:r>
            <a:r>
              <a:rPr lang="ja-JP" altLang="en-US" sz="3600" kern="1500" spc="500" dirty="0"/>
              <a:t>　必殺技</a:t>
            </a:r>
            <a:r>
              <a:rPr lang="en-US" altLang="ja-JP" sz="3600" kern="1500" spc="500" dirty="0"/>
              <a:t>2</a:t>
            </a:r>
            <a:r>
              <a:rPr lang="ja-JP" altLang="en-US" sz="3600" kern="1500" spc="500" dirty="0"/>
              <a:t>　</a:t>
            </a:r>
            <a:r>
              <a:rPr lang="en-US" altLang="ja-JP" sz="3600" kern="1500" spc="500" dirty="0"/>
              <a:t>SP50</a:t>
            </a:r>
            <a:r>
              <a:rPr lang="ja-JP" altLang="en-US" sz="3600" kern="1500" spc="500" dirty="0"/>
              <a:t>）</a:t>
            </a:r>
            <a:endParaRPr lang="en-US" altLang="ja-JP" sz="3600" kern="1500" spc="500" dirty="0"/>
          </a:p>
          <a:p>
            <a:pPr marL="0" indent="0">
              <a:buNone/>
            </a:pPr>
            <a:r>
              <a:rPr lang="ja-JP" altLang="en-US" sz="3600" kern="1500" spc="500" dirty="0"/>
              <a:t>    進化が使える</a:t>
            </a:r>
            <a:r>
              <a:rPr lang="en-US" altLang="ja-JP" sz="3600" kern="1500" spc="500" dirty="0"/>
              <a:t>(</a:t>
            </a:r>
            <a:r>
              <a:rPr lang="ja-JP" altLang="en-US" sz="3600" kern="1500" spc="500" dirty="0"/>
              <a:t>進化は</a:t>
            </a:r>
            <a:r>
              <a:rPr lang="en-US" altLang="ja-JP" sz="3600" kern="1500" spc="500" dirty="0"/>
              <a:t>SP</a:t>
            </a:r>
            <a:r>
              <a:rPr lang="ja-JP" altLang="en-US" sz="3600" kern="1500" spc="500" dirty="0"/>
              <a:t>を全消費で使用可能　</a:t>
            </a:r>
            <a:r>
              <a:rPr lang="en-US" altLang="ja-JP" sz="3600" kern="1500" spc="500" dirty="0"/>
              <a:t>HP</a:t>
            </a:r>
            <a:r>
              <a:rPr lang="ja-JP" altLang="en-US" sz="3600" kern="1500" spc="500" dirty="0"/>
              <a:t>攻撃</a:t>
            </a:r>
            <a:r>
              <a:rPr lang="en-US" altLang="ja-JP" sz="3600" kern="1500" spc="500" dirty="0"/>
              <a:t>2</a:t>
            </a:r>
            <a:r>
              <a:rPr lang="ja-JP" altLang="en-US" sz="3600" kern="1500" spc="500" dirty="0"/>
              <a:t>倍</a:t>
            </a:r>
            <a:r>
              <a:rPr lang="en-US" altLang="ja-JP" sz="3600" kern="1500" spc="500" dirty="0"/>
              <a:t>)</a:t>
            </a:r>
          </a:p>
          <a:p>
            <a:pPr marL="0" indent="0">
              <a:buNone/>
            </a:pPr>
            <a:r>
              <a:rPr lang="ja-JP" altLang="en-US" sz="3600" kern="1500" spc="500" dirty="0"/>
              <a:t>・敵の攻撃を受けるとモーション後に無敵時間発生（</a:t>
            </a:r>
            <a:r>
              <a:rPr lang="en-US" altLang="ja-JP" sz="3600" kern="1500" spc="500" dirty="0"/>
              <a:t>2</a:t>
            </a:r>
            <a:r>
              <a:rPr lang="ja-JP" altLang="en-US" sz="3600" kern="1500" spc="500" dirty="0"/>
              <a:t>秒ほど）</a:t>
            </a:r>
            <a:endParaRPr lang="en-US" altLang="ja-JP" sz="3600" kern="1500" spc="500" dirty="0"/>
          </a:p>
          <a:p>
            <a:pPr marL="0" indent="0">
              <a:buNone/>
            </a:pPr>
            <a:endParaRPr lang="en-US" altLang="ja-JP" sz="3600" kern="1500" spc="500" dirty="0"/>
          </a:p>
          <a:p>
            <a:pPr marL="0" indent="0">
              <a:buNone/>
            </a:pPr>
            <a:endParaRPr lang="en-US" altLang="ja-JP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F94154-6C5D-4E8A-86BB-C73DA4BEE0BC}"/>
              </a:ext>
            </a:extLst>
          </p:cNvPr>
          <p:cNvSpPr txBox="1"/>
          <p:nvPr/>
        </p:nvSpPr>
        <p:spPr>
          <a:xfrm>
            <a:off x="3213982" y="570156"/>
            <a:ext cx="5764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プレイヤー概要</a:t>
            </a:r>
          </a:p>
        </p:txBody>
      </p:sp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3" y="607172"/>
            <a:ext cx="10515600" cy="62508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sz="4000" dirty="0"/>
              <a:t>３種類＋ボス１</a:t>
            </a:r>
            <a:br>
              <a:rPr lang="en-US" altLang="ja-JP" sz="4000" dirty="0"/>
            </a:br>
            <a:r>
              <a:rPr lang="ja-JP" altLang="en-US" sz="4000" dirty="0"/>
              <a:t>遠距離タイプ（物を投げる　マップの端から端まで（ジャンプで回避可））</a:t>
            </a:r>
            <a:br>
              <a:rPr lang="en-US" altLang="ja-JP" sz="4000" dirty="0"/>
            </a:br>
            <a:r>
              <a:rPr lang="en-US" altLang="ja-JP" sz="4000" dirty="0"/>
              <a:t>HP20 </a:t>
            </a:r>
            <a:r>
              <a:rPr lang="ja-JP" altLang="en-US" sz="4000" dirty="0"/>
              <a:t>攻撃力</a:t>
            </a:r>
            <a:r>
              <a:rPr lang="en-US" altLang="ja-JP" sz="4000" dirty="0"/>
              <a:t>3</a:t>
            </a:r>
            <a:br>
              <a:rPr lang="en-US" altLang="ja-JP" sz="4000" dirty="0"/>
            </a:br>
            <a:r>
              <a:rPr lang="ja-JP" altLang="en-US" sz="4000" dirty="0"/>
              <a:t>近距離タイプ（武器あり）</a:t>
            </a:r>
            <a:br>
              <a:rPr lang="en-US" altLang="ja-JP" sz="4000" dirty="0"/>
            </a:br>
            <a:r>
              <a:rPr lang="en-US" altLang="ja-JP" sz="4000" dirty="0"/>
              <a:t>HP40 </a:t>
            </a:r>
            <a:r>
              <a:rPr lang="ja-JP" altLang="en-US" sz="4000" dirty="0"/>
              <a:t>攻撃力</a:t>
            </a:r>
            <a:r>
              <a:rPr lang="en-US" altLang="ja-JP" sz="4000" dirty="0"/>
              <a:t>5</a:t>
            </a:r>
            <a:br>
              <a:rPr lang="en-US" altLang="ja-JP" sz="4000" dirty="0"/>
            </a:br>
            <a:r>
              <a:rPr lang="ja-JP" altLang="en-US" sz="4000" dirty="0"/>
              <a:t>移動速度が速いスピードタイプ（通常の</a:t>
            </a:r>
            <a:r>
              <a:rPr lang="en-US" altLang="ja-JP" sz="4000" dirty="0"/>
              <a:t>1.5</a:t>
            </a:r>
            <a:r>
              <a:rPr lang="ja-JP" altLang="en-US" sz="4000" dirty="0"/>
              <a:t>倍）</a:t>
            </a:r>
            <a:br>
              <a:rPr lang="en-US" altLang="ja-JP" sz="4000" dirty="0"/>
            </a:br>
            <a:r>
              <a:rPr lang="en-US" altLang="ja-JP" sz="4000" dirty="0"/>
              <a:t>HP30 </a:t>
            </a:r>
            <a:r>
              <a:rPr lang="ja-JP" altLang="en-US" sz="4000" dirty="0"/>
              <a:t>攻撃力</a:t>
            </a:r>
            <a:r>
              <a:rPr lang="en-US" altLang="ja-JP" sz="4000" dirty="0"/>
              <a:t>3</a:t>
            </a:r>
            <a:br>
              <a:rPr lang="en-US" altLang="ja-JP" sz="4000" dirty="0"/>
            </a:br>
            <a:r>
              <a:rPr lang="ja-JP" altLang="en-US" sz="4000" dirty="0"/>
              <a:t>体の大きなタイプ（ボス　遠近両用）</a:t>
            </a:r>
            <a:br>
              <a:rPr lang="en-US" altLang="ja-JP" sz="4000" dirty="0"/>
            </a:br>
            <a:r>
              <a:rPr lang="en-US" altLang="ja-JP" sz="4000" dirty="0"/>
              <a:t>HP200 </a:t>
            </a:r>
            <a:r>
              <a:rPr lang="ja-JP" altLang="en-US" sz="4000" dirty="0"/>
              <a:t>攻撃力</a:t>
            </a:r>
            <a:r>
              <a:rPr lang="en-US" altLang="ja-JP" sz="4000" dirty="0"/>
              <a:t>10</a:t>
            </a:r>
            <a:br>
              <a:rPr lang="en-US" altLang="ja-JP" sz="4000" dirty="0"/>
            </a:br>
            <a:r>
              <a:rPr lang="ja-JP" altLang="en-US" sz="4000" dirty="0"/>
              <a:t>の４種類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983-6EE4-4644-A104-E1A02A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524"/>
          </a:xfrm>
        </p:spPr>
        <p:txBody>
          <a:bodyPr/>
          <a:lstStyle/>
          <a:p>
            <a:r>
              <a:rPr kumimoji="1" lang="ja-JP" altLang="en-US" dirty="0"/>
              <a:t>・敵の動きについて</a:t>
            </a:r>
            <a:br>
              <a:rPr kumimoji="1" lang="en-US" altLang="ja-JP" dirty="0"/>
            </a:br>
            <a:r>
              <a:rPr kumimoji="1" lang="ja-JP" altLang="en-US" dirty="0"/>
              <a:t>遠距離</a:t>
            </a:r>
            <a:r>
              <a:rPr lang="ja-JP" altLang="en-US" dirty="0"/>
              <a:t>タイプ</a:t>
            </a:r>
            <a:r>
              <a:rPr kumimoji="1" lang="ja-JP" altLang="en-US" dirty="0"/>
              <a:t>以外は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に軸を合わせて追従してくる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・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・ステージは３つ（ＷＡＶＥ制）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   </a:t>
            </a:r>
            <a:r>
              <a:rPr lang="ja-JP" altLang="en-US" sz="3200" dirty="0"/>
              <a:t>ステージ１森、ステージ</a:t>
            </a:r>
            <a:r>
              <a:rPr lang="en-US" altLang="ja-JP" sz="3200" dirty="0"/>
              <a:t>2</a:t>
            </a:r>
            <a:r>
              <a:rPr lang="ja-JP" altLang="en-US" sz="3200" dirty="0"/>
              <a:t>洞窟入口、ステージ３洞窟内（ザコ敵排除後にボス）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3</a:t>
            </a:r>
            <a:r>
              <a:rPr lang="ja-JP" altLang="en-US" sz="3200" dirty="0"/>
              <a:t>ステージ目のボスを倒せばゲームクリア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・ステージギミックは有り（１種類）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5196-EECD-4367-B0EB-80F57075DB8B}"/>
              </a:ext>
            </a:extLst>
          </p:cNvPr>
          <p:cNvSpPr txBox="1"/>
          <p:nvPr/>
        </p:nvSpPr>
        <p:spPr>
          <a:xfrm>
            <a:off x="3599964" y="681037"/>
            <a:ext cx="22365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sz="4000" b="1" dirty="0">
                <a:solidFill>
                  <a:prstClr val="black"/>
                </a:solidFill>
              </a:rPr>
              <a:t>ステージ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13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C0973-5470-4457-BA21-693235F4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467" y="472702"/>
            <a:ext cx="2701066" cy="1325563"/>
          </a:xfrm>
        </p:spPr>
        <p:txBody>
          <a:bodyPr/>
          <a:lstStyle/>
          <a:p>
            <a:r>
              <a:rPr kumimoji="1" lang="ja-JP" altLang="en-US" b="1" dirty="0"/>
              <a:t>アイテム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64330C-C6A5-4872-9EA7-E8CBAC02416D}"/>
              </a:ext>
            </a:extLst>
          </p:cNvPr>
          <p:cNvSpPr txBox="1"/>
          <p:nvPr/>
        </p:nvSpPr>
        <p:spPr>
          <a:xfrm>
            <a:off x="914400" y="1592132"/>
            <a:ext cx="9789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敵から</a:t>
            </a:r>
            <a:r>
              <a:rPr kumimoji="1" lang="ja-JP" altLang="en-US" sz="3600" b="1" dirty="0"/>
              <a:t>確率</a:t>
            </a:r>
            <a:r>
              <a:rPr lang="ja-JP" altLang="en-US" sz="3600" dirty="0"/>
              <a:t>でパワーアップアイテムが</a:t>
            </a:r>
            <a:r>
              <a:rPr lang="ja-JP" altLang="en-US" sz="3600" b="1" dirty="0"/>
              <a:t>ドロップ</a:t>
            </a:r>
            <a:r>
              <a:rPr lang="ja-JP" altLang="en-US" sz="3600" dirty="0"/>
              <a:t>する。</a:t>
            </a:r>
            <a:endParaRPr lang="en-US" altLang="ja-JP" sz="3600" dirty="0"/>
          </a:p>
          <a:p>
            <a:r>
              <a:rPr lang="ja-JP" altLang="en-US" sz="3600" dirty="0"/>
              <a:t>キーで使用可能（すでに所持しているアイテムは使用するまで上書きしない）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アイテムは</a:t>
            </a:r>
            <a:r>
              <a:rPr kumimoji="1" lang="en-US" altLang="ja-JP" sz="3600" b="1" dirty="0"/>
              <a:t>3</a:t>
            </a:r>
            <a:r>
              <a:rPr kumimoji="1" lang="ja-JP" altLang="en-US" sz="3600" b="1" dirty="0"/>
              <a:t>種類</a:t>
            </a:r>
            <a:endParaRPr kumimoji="1" lang="en-US" altLang="ja-JP" sz="3600" b="1" dirty="0"/>
          </a:p>
          <a:p>
            <a:r>
              <a:rPr kumimoji="1" lang="en-US" altLang="ja-JP" sz="3600" dirty="0"/>
              <a:t>HP</a:t>
            </a:r>
            <a:r>
              <a:rPr kumimoji="1" lang="ja-JP" altLang="en-US" sz="3600" dirty="0"/>
              <a:t>回復（即時使用）</a:t>
            </a:r>
            <a:endParaRPr kumimoji="1" lang="en-US" altLang="ja-JP" sz="3600" dirty="0"/>
          </a:p>
          <a:p>
            <a:r>
              <a:rPr kumimoji="1" lang="ja-JP" altLang="en-US" sz="3600" dirty="0"/>
              <a:t>攻撃</a:t>
            </a:r>
            <a:r>
              <a:rPr kumimoji="1" lang="en-US" altLang="ja-JP" sz="3600" dirty="0"/>
              <a:t>UP</a:t>
            </a:r>
            <a:r>
              <a:rPr kumimoji="1" lang="ja-JP" altLang="en-US" sz="3600" dirty="0"/>
              <a:t>（使用後の次の一撃のみ）</a:t>
            </a:r>
            <a:endParaRPr lang="en-US" altLang="ja-JP" sz="3600" dirty="0"/>
          </a:p>
          <a:p>
            <a:r>
              <a:rPr lang="ja-JP" altLang="en-US" sz="3600" dirty="0"/>
              <a:t>無敵（敵の攻撃を一回防ぐ）</a:t>
            </a:r>
            <a:endParaRPr kumimoji="1" lang="en-US" altLang="ja-JP" sz="36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9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134</Words>
  <Application>Microsoft Office PowerPoint</Application>
  <PresentationFormat>ワイド画面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2019年ゲームクリエイター学科 ゲームキャンプ企画書</vt:lpstr>
      <vt:lpstr> 出てくる敵を全て倒して レベルアップしてボスを倒す王道ファンタジー系 ベルトスクロールアクションゲーム</vt:lpstr>
      <vt:lpstr>PowerPoint プレゼンテーション</vt:lpstr>
      <vt:lpstr>PowerPoint プレゼンテーション</vt:lpstr>
      <vt:lpstr>・敵に関して  ３種類＋ボス１ 遠距離タイプ（物を投げる　マップの端から端まで（ジャンプで回避可）） HP20 攻撃力3 近距離タイプ（武器あり） HP40 攻撃力5 移動速度が速いスピードタイプ（通常の1.5倍） HP30 攻撃力3 体の大きなタイプ（ボス　遠近両用） HP200 攻撃力10 の４種類 </vt:lpstr>
      <vt:lpstr>・敵の動きについて 遠距離タイプ以外はPCに軸を合わせて追従してくる  ・  </vt:lpstr>
      <vt:lpstr>PowerPoint プレゼンテーション</vt:lpstr>
      <vt:lpstr>アイテム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Hayato</cp:lastModifiedBy>
  <cp:revision>38</cp:revision>
  <dcterms:created xsi:type="dcterms:W3CDTF">2019-03-04T02:57:55Z</dcterms:created>
  <dcterms:modified xsi:type="dcterms:W3CDTF">2019-03-05T04:47:33Z</dcterms:modified>
</cp:coreProperties>
</file>