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7" r:id="rId5"/>
    <p:sldId id="260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15CFEDB-69B7-4518-BE2A-7A587CA6EF41}">
          <p14:sldIdLst>
            <p14:sldId id="256"/>
            <p14:sldId id="258"/>
            <p14:sldId id="266"/>
            <p14:sldId id="257"/>
            <p14:sldId id="260"/>
            <p14:sldId id="263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3-05T04:43:44.5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11 595 253 0,'-9'0'329'15,"9"0"-308"-15,0-2 8 16,0-9 29-16,0-1 15 16,7 1-7-16,-2 8 0 15,-3 1 7-15,1 2 33 0,6 0-37 16,8 0 9-16,11-4-47 15,21 2-10-15,12-2-9 16,27-3-4-16,20-5-4 16,0-5-4-16,-15 3-4 15,-20 8 4-15,-19 6 14 16,-20 0-14-16,-14 0-2 16,-5 4-11-16,-10 7 3 15,4-3 10-15,-9-6-7 16,0-2-25-16,0 0-25 0,0 0-13 15,5 4-42-15,-2-4-22 16,-3 0-109-16,0 0-209 16</inkml:trace>
  <inkml:trace contextRef="#ctx0" brushRef="#br0" timeOffset="374">702 5 681 0,'0'0'80'0,"0"0"-7"16,0 0-8-16,0 0 14 15,0 0 1-15,0 0-27 16,59-22-14-16,-39 54-15 16,-3 5-7-16,3 14-11 15,-3 3 7-15,-8 8-6 16,1 7 10-16,-1-5-17 16,-1 1 0-16,2-3 1 15,-5-4 1-15,-3-2-2 16,-2-3 0-16,0-4-2 15,0 5-10-15,-34-12-29 16,-2-3-93-16,18-35-55 16,13-4-141-16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3-05T04:43:50.4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495 0 675 0,'0'0'184'0,"0"0"-93"16,0 0-38-16,0 0-49 15,0 0 24-15,0 0-20 0,0 0-2 16,-14 224 13 0,14-178 2-16,0-10 12 0,0-5-18 15,3-5-5-15,6-9-7 16,-9 0-6-16,0-3-22 15,0-3-74-15,0-7-86 16,-7-4-203-16</inkml:trace>
  <inkml:trace contextRef="#ctx0" brushRef="#br0" timeOffset="247">0 200 651 0,'0'0'200'0,"0"0"-121"15,0 0-50-15,0 0 10 16,0 0 3-16,0 0-22 16,158 146 12-16,-87-112-20 15,5 6 13-15,-10-3-17 16,-15 3-8-16,-12-1-1 15,-7-8-29-15,-7-9-68 16,-25-22-78-16,5 0-365 16</inkml:trace>
  <inkml:trace contextRef="#ctx0" brushRef="#br0" timeOffset="444">767 366 312 0,'0'0'432'0,"0"0"-350"16,0 0-36-16,0 0-2 16,0 0 20-16,0 0-18 15,-212 158-9-15,172-137-32 16,6-5-5-16,0-1-3 16,29-15-124-16,5 2-180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3-05T04:43:46.4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6354 0 734 0,'0'0'176'0,"0"0"-118"16,0 0 3-16,0 0-46 16,0 0 0-16,0 0-1 15,0 0-7-15,-6 130 20 16,6-81 1-16,0 19 9 15,0 14-18-15,0 25 22 0,0 18-41 16,0 5 0-16,0-8 0 16,0-27 2-16,0-31-2 15,0-32-9-15,0-19 8 16,0-11-28-16,3-2-27 16,0 0-45-16,3 0-11 15,-6-9-68-15,0-10-165 16</inkml:trace>
  <inkml:trace contextRef="#ctx0" brushRef="#br0" timeOffset="291">6025 643 574 0,'0'0'135'0,"0"0"-70"16,0 0 20-16,0 0 28 16,0 0-34-16,0 0-43 15,0 94 4-15,17-64 2 16,12 4-27-16,5-2 8 16,8 2-23-16,15 5-4 15,2 3-3-15,4 1 6 16,-18 0-9-16,-11-6-21 15,-15-9-21-15,-1-14-43 16,-18-14-43-16,0 0-101 0</inkml:trace>
  <inkml:trace contextRef="#ctx0" brushRef="#br0" timeOffset="484">6544 756 538 0,'0'0'202'16,"0"0"-115"-16,0 0-11 16,0 0-8-16,0 0-3 15,0 0-38-15,-105 114-11 16,73-67-9-16,10-10-7 16,5-8-3-16,17-29-107 0,0 0-151 15</inkml:trace>
  <inkml:trace contextRef="#ctx0" brushRef="#br0" timeOffset="1483">9437 3728 424 0,'0'0'176'15,"0"0"-48"-15,0 0-2 16,0 0-35-16,0 0 14 15,0 0-34-15,0 0 5 0,3-5-54 16,68 14-6-16,19 4-16 16,13 1 0-16,-19 5 0 15,-16-3-27-15,-31 1-5 16,-15 4-24-16,-10-2-33 16,-12-14-64-16,0-5-188 15</inkml:trace>
  <inkml:trace contextRef="#ctx0" brushRef="#br0" timeOffset="1774">9760 3638 558 0,'0'0'82'0,"0"0"-61"15,0 0 49-15,0 0 53 16,0 0 0-16,0 0-27 15,-20-2-9-15,31 13-44 16,23 16-20-16,-2 8-5 16,-5 7-17-16,-1 7-2 15,-9 2 8-15,-11 8-16 16,-6 1 9-16,0-1-5 16,-20-3 3-16,-14-7 1 15,2-13 1-15,10-10-3 16,2-12-29-16,6-14-52 0,14 0-74 15,0 0-198 1</inkml:trace>
  <inkml:trace contextRef="#ctx0" brushRef="#br0" timeOffset="2617">15852 3947 336 0,'0'0'93'0,"0"0"-23"16,0 0 23-16,0 0 41 15,0 0 52-15,0 0-49 16,0 0-17-16,-17-9-42 0,71 9-27 16,27 0-51-16,10 12-2 15,0-4 0-15,-9 4-40 16,-17-3-25-16,-17-2-42 16,-48-7-21-16,0 0-161 15</inkml:trace>
  <inkml:trace contextRef="#ctx0" brushRef="#br0" timeOffset="2874">16225 3743 596 0,'0'0'169'0,"0"0"-69"16,0 0-72-16,0 0 29 15,0 0-24-15,0 0-13 16,100 89 3-16,-80-38-11 16,-20 7 3-16,0 10-9 15,-12 3-3-15,-30-6 7 16,-12-8-20-16,0-15 9 16,6-14-16-16,11-14-92 15,31-14-89-15,6 0-342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3-05T04:45:16.8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0 657 562 0,'0'-3'76'16,"0"3"56"-16,0-2-6 15,0 2-9-15,0 0 20 16,0 0-35-16,0 0-22 16,0 0-26-16,5 0-10 15,32 0-42-15,12 0-2 16,13 0-8-16,1 8-39 15,-7 1-35-15,-7 4 1 16,-19 6-23-16,-4 5-74 16,-26-16-77-16,0 5-265 0</inkml:trace>
  <inkml:trace contextRef="#ctx0" brushRef="#br0" timeOffset="190">116 992 508 0,'0'0'188'16,"0"0"-79"-16,0 0 4 16,0 0-9-16,0 0-9 15,0 0-41-15,-3 11-17 16,29-11-35-16,2 0-2 16,1 0-11-16,-2 0-24 15,2 0-59-15,-21 2-62 16,-1 10-173-16</inkml:trace>
  <inkml:trace contextRef="#ctx0" brushRef="#br0" timeOffset="373">216 1407 682 0,'0'0'167'16,"0"0"-125"-16,0 0 1 15,0 0-20-15,0 0 0 16,0 0-6-16,17-39-7 15,19-9-6-15,9-12-4 16,9-2-63-16,0 1-49 0,-37 34-122 16,3 4-247-16</inkml:trace>
  <inkml:trace contextRef="#ctx0" brushRef="#br0" timeOffset="849">657 0 489 0,'0'0'230'0,"0"0"-135"0,0 0 22 16,0 0-30 0,0 0 1-16,0 0-36 0,-8 6-7 15,8 33-38-15,-7 12 5 16,0 3-11-16,-5 3 3 16,9-6-4-16,0-5-1 15,1-5-4-15,2-6-30 16,0-4-51-16,0-10-27 15,0-21-59-15,-3 0-190 16</inkml:trace>
  <inkml:trace contextRef="#ctx0" brushRef="#br0" timeOffset="1068">453 537 275 0,'0'0'324'0,"0"0"-240"0,0 0 58 15,0 0-33-15,0 0 0 16,0 0-33-16,-36 4-6 16,36-4-30-16,0 0-5 15,22-5-29-15,17-24 5 16,15-5-11-16,9 7-18 16,-9 3-54-16,-12 7-6 15,-8 3-38-15,-29 9-76 16,-5-1-201-16</inkml:trace>
  <inkml:trace contextRef="#ctx0" brushRef="#br0" timeOffset="1435">686 431 352 0,'0'0'237'15,"0"0"-81"-15,0 0-7 16,0 0-42-16,0 0-25 16,0 0-28-16,-12 51-20 15,4-23-25-15,-1 12-5 16,-8 7 4-16,0 8-7 16,-6 4 3-16,-8 1 1 15,9-10-8-15,-1-10 3 0,6-14-3 16,5-15 3-16,10-6 3 15,2-5-2-15,0 0 4 16,0 0 23-16,19-13 4 16,21-19 4-16,8 6-35 15,-6 6-1-15,2 6 0 16,-14 9-37-16,-1 3-33 16,-9-2-13-16,-1-1-38 15,-19 1-48-15,3 2-172 16</inkml:trace>
  <inkml:trace contextRef="#ctx0" brushRef="#br0" timeOffset="1654">776 720 592 0,'0'0'188'15,"0"0"-87"-15,0 0-9 16,0 0-14-16,0 0-21 15,0 0-19-15,-36 22-25 16,36-22 3-16,0 0-16 16,25 6-30-16,-3-1 9 15,7 9-35-15,-15 10-45 16,-11-17-125-16,-3 5-404 16</inkml:trace>
  <inkml:trace contextRef="#ctx0" brushRef="#br0" timeOffset="2071">552 1011 273 0,'0'0'297'0,"0"0"-199"0,0 0-34 16,0 0 28-16,0 0 5 15,0 0-18-15,0-3-6 16,0 3-17-16,0 0 5 15,0 0-4-15,0 0 1 16,0 25-34-16,0 10-11 16,0 4-13-16,0-2 0 15,0-8 0-15,0-1-5 16,0 0-14-16,0-2-17 16,0 4 2-16,0 5-47 15,0-4-19-15,0-7-66 0,6-19-106 16,-3-5-204-16</inkml:trace>
  <inkml:trace contextRef="#ctx0" brushRef="#br0" timeOffset="2336">696 988 308 0,'0'0'547'16,"0"0"-443"-16,0 0-9 16,0 0-13-16,0 0-32 0,0 0 8 15,0 90-35-15,0-52 10 16,0-4-26-16,0-4 3 16,0-4-10-16,0 1 0 15,0-9-32-15,0 0-60 16,0-3-69-16,12-15-68 15,-4 0-98-15</inkml:trace>
  <inkml:trace contextRef="#ctx0" brushRef="#br0" timeOffset="2598">912 1032 691 0,'0'0'123'0,"0"0"-32"15,0 0-22-15,0 0-17 16,0 0-6-16,0 0 1 16,-17 112-28-16,14-87 2 15,3-2-5-15,0-3 0 16,0-3-3-16,5 3-8 16,21-4-5-16,2-2-9 15,4-8 7-15,-1-6-24 16,-3 0-3-16,6 0-51 15,-3-22-33-15,-23 2-73 16,1 1-171-16</inkml:trace>
  <inkml:trace contextRef="#ctx0" brushRef="#br0" timeOffset="2777">1203 1075 149 0,'0'0'683'16,"0"0"-551"-16,0 0-37 15,0 0-18-15,0 0 3 16,0 0-44-16,-14 92-16 16,14-67-19-16,0 1-1 15,17-4-39-15,12-7-70 16,-15-15-104-16,3 0-253 16</inkml:trace>
  <inkml:trace contextRef="#ctx0" brushRef="#br0" timeOffset="3410">1558 609 658 0,'0'0'147'15,"0"0"-79"-15,0 0-11 16,0 0 8-16,0 0 11 16,0 0-3-16,-32 70-19 15,32-16 2-15,0 9-13 16,0 8 8-16,0 11-45 15,3 11 0-15,14-6-6 16,0-4-8-16,-3-17-37 16,-8-33 8-16,-4-19-31 15,-2-14-42-15,0 0-61 0,3-28-113 16,-3 1 116-16,0 0 2 16</inkml:trace>
  <inkml:trace contextRef="#ctx0" brushRef="#br0" timeOffset="3923">1399 937 498 0,'0'0'255'16,"0"0"-207"-16,0 0-30 16,0 0-7-16,0 0 45 15,0 0 22-15,-15-22-19 0,15 24 18 16,0 32-40-16,-5 15-26 15,-4 10-3-15,1-2-5 16,-4-4-1-16,10-13 2 16,-1-15 6-16,3-8-7 15,0-11 7-15,0-6 17 16,0 0 8-16,0 0 1 16,0 0-25-16,5 0-11 15,15-11-14-15,9-23 8 16,-4-4-26-16,1-7-23 15,-4 6-7-15,-2 5 23 0,-5 10 24 16,-1 0 15-16,-1 8 1 16,4-4-1-16,0 2-2 15,0 1 0-15,3 1-3 16,-3 4-8-16,-5 9 13 16,-4 3 2-16,-2 0 0 15,5 0-2-15,1 26 0 16,-4 14 1-16,6 1 5 15,-2 2 15-15,-2-6-3 16,5-10 16-16,2-5-17 16,12-9 8-16,1-7-25 15,21-6-1-15,0 0-8 16,3-11-26-16,0-29-38 16,-9-8-54-16,-33 19-61 0,-7-1-295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3-05T05:39:44.7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11292 1842 253 0,'0'-6'42'0,"0"0"-34"16,0 1 28-1,3-1-8-15,6 0 19 0,-4-3 11 16,1 3 5-16,8-1-7 16,3-2-6-16,0-3-6 15,6 1-13-15,8-6-18 16,3-5-4-16,3-1 6 16,5-11-9-16,9-2 3 15,6-4-9-15,5-6 0 16,8 1 2-16,1-3-1 15,6-3-1-15,3-2 2 16,-4-4-3-16,-3 0 2 16,1 2-1-16,2-4 7 15,4-1-4-15,-1-1-3 0,9 2 9 16,3-3-5 0,2-2-2-16,-3 3 7 15,-2 1-8-15,-9 4 2 0,7 0-3 16,-10-2 11-16,-5 11-9 15,-10 3 6-15,-4 14 0 16,-9 10-6-16,-6 6 6 16,-7 2-8-16,-1 4 1 15,0 2 2-15,0-1 5 16,0-8-6-16,0-2-4 16,-4 0 1-16,5 0 0 15,-6 2 1-15,-7 1-11 16,9 0-25-16,-3-9-68 15,-14 15-96-15</inkml:trace>
  <inkml:trace contextRef="#ctx0" brushRef="#br0" timeOffset="1132">16620 1562 272 0,'0'0'66'0,"0"0"-36"16,0 0 26-16,0 0-28 16,0 0-8-16,0 0 13 15,0 0-4-15,0 45 1 16,0-45 2-16,0 0 0 15,0 0-2-15,0 0-2 16,0 0 0-16,0 0-7 16,0-20 5-16,0-14-10 15,0-15 21-15,0 5-25 16,0 6 2-16,0 13-10 16,0 9-2-16,0 1-1 15,0 2-2-15,0-2-1 16,-2-7-50-16,2-10-10 15,0 14-40-15,0 4-104 0</inkml:trace>
  <inkml:trace contextRef="#ctx0" brushRef="#br0" timeOffset="5615">18780 9875 384 0,'0'0'32'16,"0"0"-32"-16,0 0-9 16,0 0 9-16,0 0 9 15,0 0 5-15,0 0 21 16,-193 10 11-16,166 3-5 16,-7 7-8-16,-3-3 0 15,-2 1-13-15,-10 4 10 16,-5-3-15-16,-2 4 0 15,-15-4-1-15,-5 5-4 0,-7-3 4 16,-13 3-5 0,0-2 1-16,-14 1-4 0,-12 3 10 15,-11 3-15-15,-23-2 4 16,-8-1-5-16,-6 6 0 16,-18 0 2-16,2 11 0 15,-3 6-2-15,-10 4 0 16,6 3 1-16,10-2 0 15,1 5-2-15,1-7 4 16,-5 2-3-16,-13 0 0 16,-4-6 0-16,-13 3-1 15,-2 0 2-15,0 3 0 16,0 3 0-16,3 5 14 16,14-2-6-16,0 1-3 0,0-1-6 15,-2-6 2-15,-13-6 0 16,-4-8-2-16,-13-7 0 15,4-4 0-15,8-1 0 16,6 2 3-16,8 8-3 16,18 1 3-16,1 4 1 15,14 0-3-15,-14-3 5 16,2-4-4-16,-1-8-2 16,-9-11 0-16,13 0 2 15,-1-10-1-15,5-7-1 16,3 0 0-16,19 0 0 15,0-7 0-15,13-10 2 16,-3 0-2-16,14 4 3 0,-6-2 3 16,4-2-6-16,-5-2 7 15,-4 4-11-15,-1 1 5 16,1 3-1-16,14-2 0 16,-3 13-1-16,-3 0 1 15,6 0 0-15,2 0-2 16,6 0 5-16,9 0-4 15,6 0 2-15,8 0-2 16,-1-5 2-16,7 0 1 16,3-1-2-16,11 3-2 15,3 3 2-15,-2 0 0 0,11 0 0 16,-4 0 4-16,-2 0-4 16,-7 3 0-16,3 0-3 15,-1-3 3-15,1 0 0 16,0 0-1-16,10-9-1 15,1-11 2-15,7 4 0 16,-6 1-2-16,8 1 3 16,1 5-2-16,-4-1 1 15,-5 4 0-15,8-2 0 16,-11-7 1-16,4-6-4 16,-5-9 4-16,-1-9-2 15,-4-6-1-15,0-6 1 16,1 0 0-16,-3 2 1 15,2 12 0-15,1 1-2 0,-1 4 2 16,6-1 2-16,0 4 2 16,-3-5-3-16,9-5-1 15,-9-10 0-15,-14-13 0 16,-6-14-1-16,-7-19 0 16,-2-2 0-16,18-8 1 15,0 0-1-15,20 6 4 16,-4-3-6-16,7 5 6 15,-3-7-5-15,-1-8 3 16,2-14-1-16,-5-2 4 16,12-2-4-16,9 18 0 15,2 1 1-15,6 3 3 0,10 6 0 16,-5-2-4 0,1-4 3-16,3-2-2 0,-3-6 2 15,-9-7 2-15,-2-10-4 16,-1-17 2-16,1-11-3 15,5-7 4-15,6-1 0 16,8 0-1-16,4-4-5 16,-4-4 4-16,-3-3-3 15,-8-4 1-15,-6-6 0 16,-13 1 0-16,-1 6 1 16,0 6 3-16,7 16 1 15,-2 14-7-15,0 11 3 16,5 16-1-16,-7 10 0 0,-6 0 1 15,-2 3 5-15,-1-9-5 16,3-4 0-16,3-10 2 16,7-6 15-16,4 0-11 15,6-5 4-15,0 4-4 16,0 14-6-16,1 13-1 16,-4 15 1-16,6 17-2 15,0-1 2-15,9 2-2 16,-7-11 9-16,-4-22-11 15,-18-21 6-15,-11-19 12 16,-20-11 3-16,-5 5-9 16,4 14-5-16,13 20-4 0,19 30 0 15,24 26 4 1,18 23 1-16,12 11-3 0,0-3 8 16,0-13-7-16,0-14-3 15,12-12 0-15,-2-4 0 16,-1 6 7-16,-3 18-4 15,-1 21 12-15,4 18-7 16,-1 7 21-16,1 2-21 16,-4 0-5-16,1-1-3 15,0-1-3-15,-3 1-23 16,2-4-21-16,-2-12 10 16,6-5-7-16,-7-13 7 15,1 0 3-15,2-14-24 16,-5 32-96-16,9 1-188 15</inkml:trace>
  <inkml:trace contextRef="#ctx0" brushRef="#br0" timeOffset="6389">3 3345 616 0,'0'0'9'16,"0"0"1"-16,0 0-10 15,0 0 72-15,0 0-15 16,0 0-20-16,0 0-4 16,-12-321 6-16,21 203-20 15,19-15-8-15,6-7-10 16,2-1-1-16,13 3 1 15,2 5 0-15,6-6-1 16,4 5 3-16,-4 19-9 0,-6 22 6 16,-14 27 0-16,-15 29 0 15,-5 16 1-15,-5 8 1 16,0 13-2-16,-2 0-8 16,2 0-10-16,5 0 6 15,0 0 12-15,3 7 22 16,5 20-19-16,4 5 0 15,5 11-3-15,5 11 2 16,6 10 0-16,9 6-1 16,0 1 5-16,9 1-6 0,-4-12 14 15,3-4-11 1,6 0 14-16,0-2-11 0,-6-6 6 16,-6-5 14-16,-4-7-2 15,-13-4-14-15,-5-4-8 16,-8-9 4-16,-12-2-3 15,0-4 0-15,-11-11-1 16,-3 7-4-16,0 7 0 16,0 19-4-16,-20 12-11 15,-34 21 4-15,-25 12 4 16,-26 4 9-16,-25 3 17 16,-17-4-16-16,-3-8 0 15,9-19 1-15,21-14-3 16,27-14 1-16,19-5-29 15,18-9-47-15,56-14-59 0,0 0-136 16</inkml:trace>
  <inkml:trace contextRef="#ctx0" brushRef="#br0" timeOffset="56011">13390 2 516 0,'0'0'118'16,"0"0"-97"-16,0 0 12 16,0 0-16-16,0 0 5 15,0 0 2-15,0 0 29 16,107 0-11-16,-78 0-5 15,-6 2 7-15,5 10-9 0,-3-2-14 16,-5 3-6-16,0-5 6 16,6 3-17-16,-1 1 7 15,4 4-10 1,-4-2 3-16,-3 8 2 0,4-1 3 16,-12-4-1-16,0-4-6 15,0-1 0-15,-2 0 2 16,-6 2-2-16,-1 1-2 15,4 9-4-15,-6 8-5 16,-1 8 4-16,-2 7 3 16,0 2 2-16,0-4-1 15,0-11 4-15,0-12-3 0,0-8 4 16,0-4-8 0,0-6 3-16,0 8-6 0,-5 11 6 15,-12 10-19-15,-3 12-1 16,-3 9-24-16,9-3-57 15,5-38-78-15,9-13-104 16</inkml:trace>
  <inkml:trace contextRef="#ctx0" brushRef="#br0" timeOffset="58217">16679 1124 116 0,'0'0'41'0,"0"0"-25"16,0 0-16-16,0 0 1 15,0 0 19-15,0 0-8 16,0 0 7-16,74-44 31 15,-65 44 28-15,-9 0 4 0,3 0-2 16,-3 0-30 0,0 0-13-16,0 0-15 0,0 0-1 15,0 0 17-15,0 0-28 16,0 0 14-16,0 17-19 16,0 6 17-16,0 2-17 15,0 6 9-15,0 0 0 16,-3 3-10-16,-11-3 5 15,-1 4-6-15,-2-4-2 16,7 2 0-16,-5-2-1 16,3-5 1-16,4-6 4 15,-1-2-5-15,1-5-8 16,6 1-42-16,-7 4-49 16,3 1-44-16,6-16-66 0,0 3-83 15</inkml:trace>
  <inkml:trace contextRef="#ctx0" brushRef="#br0" timeOffset="59109">16456 1375 252 0,'0'0'167'0,"0"0"-112"0,0 0 6 16,0 0-50-16,0 0-9 15,0 0 4-15,0 0 6 16,-3-18 24-16,3 13 13 16,0-1 2-16,15-2-16 15,-5-4-7-15,7-2-16 16,3-9-7-16,6-1-5 15,-1-5 1-15,7 0-2 16,2 1 4-16,-4 3 1 16,4 2-3-16,-2 2-2 15,-10 8 2-15,-2 8-1 16,-6-1 3-16,1 6-3 16,2 0-2-16,-7 0 2 15,5 0 7-15,2 0-4 16,3 0 5-16,-3 0-6 0,0 0-2 15,0 0 15-15,3 0-10 16,-1 24 6-16,7 5-5 16,-6 2 9-16,2 4-9 15,-4-7 18-15,1-9-22 16,-2-1 3-16,3-7-4 16,-3-3-1-16,0 1 0 15,3-6-43-15,-20-3-49 16,8 0-127-16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3-05T05:39:47.7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1334 1666 337 0,'0'0'109'15,"0"0"-64"-15,0 0-28 16,0 0 3-16,0 0-19 16,0 0 17-16,0 0 18 15,12-18 18-15,-12 1 9 16,0-7-23-16,0-8 5 15,-15-8-24-15,-5-11-12 16,-11-14 2-16,-8-8-8 16,-3-9-4-16,-10-5 5 0,4 4-8 15,8 8 8-15,9 17-6 16,8 9 2-16,9 15-1 16,6 6-5-16,-4 2 3 15,7-1 3-15,-9-2 0 16,8-2 0-16,-5 3 1 15,3 1 0-15,-4 5 2 16,7 3-6-16,-7 1 3 16,7-4 0-16,-7-2 0 15,4-4 1-15,-9 1-1 0,0-5 1 16,0 7-6 0,2-1 11-16,1 13-14 0,6 7 8 15,5 6-1-15,-6 0 1 16,6 0 3-16,1 0 6 15,-1 0-4-15,-6 0-2 16,1 0-3-16,-9-3 6 16,-3 3-1-16,-6 0-1 15,-2 0-4-15,-17 0 3 16,0 0 3-16,-9 0-5 16,-2 4 2-16,-1 5 0 15,-9 0-3-15,5 0 1 16,-2-4 4-16,6-1-2 0,15-2-6 15,5-2-7 1,3 0-45-16,5 0-71 0,29 0-48 16,0 0-268-16</inkml:trace>
  <inkml:trace contextRef="#ctx0" brushRef="#br0" timeOffset="57327">567 0 393 0,'0'0'124'0,"0"0"-91"16,0 0 44-1,0 0-49-15,0 0 1 0,0 0-3 16,0 0-19-16,-15 6-4 15,-27 37 15-15,-21 13 3 16,-1 9-20-16,-7 0 13 16,5-5-14-16,7-6 7 15,8-9-7-15,12-12 2 16,7-3-2-16,7-7 0 16,8-10 0-16,5 2 0 15,5-13 0-15,7 4 4 16,-3-3 22-16,3-3 2 15,0 4 14-15,0 4-10 16,0 2 6-16,0 10-18 16,10 0 1-16,14 5-3 0,-2 5-11 15,3 2-1-15,4 5-5 16,5-1 1-16,-3 0-2 16,3-8-4-16,0 3-37 15,3 0-38-15,-28-29-45 16,-4 5-193-16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3-05T05:39:56.0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12966 1845 37 0,'0'0'353'0,"0"0"-350"16,0 0-3-16,0 0 24 16,0 0-2-16,0 0 31 15,0 0-26-15,-283-171 15 16,220 135-13-16,2-3 5 16,-10 2-24-16,-5-1 0 15,-1 2 6-15,-8 5-1 16,6-7-5-16,-3 6-7 0,5-6 10 15,6 1-8 1,1 1 2-16,-1-3-3 0,-3-1 3 16,1 3 4-16,-1 3 6 15,-2 0 6-15,5 2-11 16,5 4 8-16,5 3-20 16,4 1 16-16,3 0-15 15,-5-3 6-15,-7 3 1 16,7-4 1-16,-9-1-6 15,6 4 7-15,-6 3-4 16,2-1-4-16,7 5 5 0,3 4-6 16,2-4 3-1,0 5-2-15,-2-4-2 0,-13-5 0 16,-4-3 0-16,-6-4 0 16,-9-2 3-16,0 5-2 15,0-2 3-15,9 5 1 16,3 4-4-16,8 1 2 15,0 7-3-15,8-3 0 16,7 5 3-16,-6-2-3 16,-5-3 0-16,5 1 0 15,3-2 0-15,-10 0 4 16,7 4 0-16,3 1-4 16,-3-3 0-16,-4 2 6 15,3 0-6-15,7-1 0 0,-6-3 0 16,-7 8 1-16,-5-4 2 15,-5-1-2-15,-10 5 2 16,-7-2-6-16,0 0 2 16,-3 0 1-16,-4 1 0 15,4-1 1-15,-2 2-2 16,-7-8 2-16,-3-2-2 16,-5-5 1-16,-4-5 0 15,14 4 1-15,-5 4-1 16,6-3 0-16,8 3-2 15,4 6 1-15,2 2 2 16,6 3-5-16,2 3 12 16,7 1-8-16,2 4 1 15,6 0-2-15,-3 0 2 16,-3 0-3-16,-2 0 2 0,4 0 0 16,8 0 0-16,1 0 3 15,-3 0-3-15,10 4 0 16,-1 9 1-16,0-2 3 15,-3 1-4-15,4-5 0 16,-4-3 0-16,1 0-1 16,-3-3-2-16,2-1 2 15,-6 4 1-15,9 1 0 16,0 1 6-16,10 0-7 16,-7 2 1-16,-3-1 0 15,2 1-4-15,-4-2 8 16,0-3-8-16,-10-3 9 0,4 0-6 15,-9 0 3-15,3 4-2 16,4-1 1-16,-5 3 1 16,1 0 3-16,4 2-3 15,-2 1 0-15,-8 0 1 16,4-2-6-16,-4-1 9 16,-5 0-4-16,-6-6-1 15,-6 2 2-15,1 4 0 16,-1 0 0-16,3 3-3 15,12 0 4-15,0 1-8 16,2 1 9-16,1 1-2 0,-1 0 0 16,3-5-3-1,-2 5 1-15,-1-4 0 0,1 3 2 16,4-2-1-16,-2-5-2 16,15-4 1-16,-1 0-1 15,6 0 1-15,3 1 3 16,8-1-4-16,3 0 0 15,1 4 0-15,2-4 2 16,6 0-2-16,-6 2 1 16,2 2-5-16,-2-4 8 15,7 2 1-15,-8 1-5 16,1 3 0-16,-5-4 0 16,-7 4 0-16,7-4 0 15,-6 4 0-15,2 1 0 0,3 2 1 16,3-3 2-16,1-2-3 15,4 2-1-15,4-3 0 16,-3 3-1-16,9-4 2 16,-10 1 0-16,10 0 0 15,2-3 0-15,3 0-5 16,5 0 14-16,10 0-9 16,-1 0 0-16,3 0 0 15,0 0-1-15,0 0-1 16,-3 0 2-16,1 0 0 15,-7 0-1-15,9 0 1 16,-6 0 0-16,4 0 3 16,-8 0-6-16,8 0 3 15,-6 0 0-15,-7 0 0 16,-2 0 2-16,-2 3-4 0,-13-1 3 16,-2 2-5-16,-3-4 8 15,-2 0-4-15,-10 0 2 16,5 0-4-16,-8 3 3 15,1 3-4-15,4 1 5 16,-13 1-2-16,3 9 0 16,1-2 2-16,-3 2-2 15,-10 0 0-15,-7 0 0 16,0 0-2-16,-7-4 2 16,10 5 0-16,-1-4 0 15,3 1-2-15,12 1 6 16,-7-2-8-16,10-2 8 0,11-1-2 15,-1 1 0-15,10-1-3 16,8-3 3-16,8 0-2 16,8-4 1-16,7-2 1 15,5-2-2-15,0 0 3 16,0 0-1-16,-6 0 0 16,6 0-2-16,0 0 2 15,-3 0-2-15,3 0 0 16,0 0 2-16,0 0-7 15,0 0 8-15,0 0-7 16,0 4 8-16,-3-4-5 16,-2 1 5-16,2-1-4 15,-3 0 4-15,1 4-4 0,2-4 0 16,0 4 0-16,-6-4 0 16,7 1 1-16,-10 5 5 15,4 0-6-15,-7 3 0 16,-2-4 0-16,-2 4-1 15,4-2 2-15,7 0-1 16,-3-2 0-16,8-2 0 16,-5 0-2-16,1-3 6 15,7 3-5-15,-2 0 4 16,2-3-5-16,0 0 2 16,0 0 0-16,0 0-1 15,0 0 1-15,0 0-2 16,-3 2 4-16,3-2 0 0,-2 0-2 15,-1 4 0-15,3-2-1 16,-7-2 1-16,7 3 0 16,0-3 1-16,-2 3-5 15,2-3 8-15,-5 3-5 16,-1 0 4-16,-3 2-5 16,-5-1 3-16,11 1-2 15,-5 0 1-15,-1-1 0 16,9-2-2-16,0-2 5 15,0 0-7-15,0 0 8 16,0 0-4-16,0 0 2 16,-3 0-4-16,3 2 2 15,0-2 0-15,0 0 0 0,0 0 1 16,0 0-5-16,0 0 8 16,0 0-2-16,0 0 1 15,0 0 3-15,0 0-2 16,0 0-1-16,0 0 5 15,0 0-5-15,0 0 0 16,0 0-1-16,0 0-4 16,0 0 7-16,0 0-5 15,0 0 1-15,0 0-2 16,0 0 1-16,0 0 0 16,0 0 0-16,0 0 0 15,0 0-4-15,0 0 10 16,0 0-5-16,0 0 1 0,0 0-4 15,0 0 3-15,0 0-1 16,0 0 0-16,0 0 0 16,0 0-2-16,0 0 4 15,0 0-6-15,0 0 8 16,0 0-2-16,0 0-1 16,0 0-2-16,0 0 0 15,0 0 1-15,0 0 0 16,0 0 2-16,0 0-6 15,0 0 9-15,0 0-6 16,0 0 4-16,0 0-6 16,0 0 2-16,0 0 1 15,0 0 0-15,0 0 2 0,0 0-4 16,0 0 5 0,0 0-7-16,0 0 8 0,0 0-4 15,0 0 0-15,0 0 0 16,0 0-1-16,0 0 2 15,0 0-2-15,0 0 2 16,0 0-3-16,0 0 5 16,0 0-4-16,0 0 3 15,0 0-4-15,0 0 3 16,0 0-1-16,0 0 0 16,0 0 0-16,0 0-2 15,0 0 4-15,0 0-5 0,0 0 6 16,0 0-5-16,0 0 5 15,0 0-5-15,0 0 2 16,0 0 0-16,0 0 0 16,0 0 2-16,0 0-4 15,0 0 5-15,0 4-3 16,0-4 2-16,0 0-4 16,0 0 2-16,0 0 0 15,0 0 0-15,0 0 0 16,0 0 0-16,0 0 0 15,0 0-1-15,0 0 4 16,0 0-3-16,0 0 0 16,0 0 0-16,0 0 0 15,0 0 0-15,0 0 0 16,0 0 0-16,0 0-2 0,0 0 6 16,0 0-3-16,0 0 2 15,0 0-4-15,0 0 1 16,0 0 0-16,0 0 4 15,0 0 3-15,0 0-3 16,0 0-4-16,0 0 6 16,0 0-4-16,0 0 5 15,0 0-7-15,0 0-2 16,0 0 1-16,0 0 2 16,0 0-2-16,0 0 2 15,0 0-5-15,0 0 9 16,0 0-6-16,0 0 4 0,0 0-6 15,0 0 4 1,0 0-2-16,0 0 1 0,0 0 0 16,0 0 0-16,0 0 0 15,0 0-1-15,0 0 1 16,0 0 0-16,0 0 0 16,0 0 0-16,0 0 0 15,0 0 0-15,0 0 0 16,0 0-1-16,0 0-3 15,0 0 8-15,0 0-3 16,0 0 1-16,0 0-4 16,0 0 2-16,0 0 0 15,0 0-1-15,0 0 1 16,0 0-3-16,0 0 3 16,0 0 3-16,0 0-3 0,0 0 0 15,0 0 0-15,0 0 0 16,0 0-1-16,0 0 1 15,0 0 0-15,0 0 1 16,0 0-7-16,0 0 13 16,0 0-10-16,0 0 5 15,0 0-4-15,0 0 0 16,0 0 1-16,0 0-1 16,0 0-1-16,0 0 3 15,0 0-34-15,0 0-6 0,0 0-52 16,0 0-89-1,-2-4-160-15</inkml:trace>
  <inkml:trace contextRef="#ctx0" brushRef="#br0" timeOffset="1109">157 339 304 0,'0'0'83'0,"0"0"-31"15,0 0 4-15,0 0 25 16,0 0-33-16,0 0-21 15,0 0-4-15,19-14-9 16,-19 22-10-16,0 35 2 16,-2 25 9-16,-18 17 2 15,-4 5-14-15,7-5 6 0,7-8-6 16,-2-16 0-16,-3-7 2 16,10-14-5-16,0-8 7 15,-4-8-3-15,6-6 0 16,0-4-2-16,-2-2 0 15,-4 3-4-15,9-6 4 16,-5 6-1-16,2-3 0 16,0-2-1-16,-3-1 0 15,6-3 0-15,-3-1 0 16,1 1 0-16,-1 3 0 16,0-4 0-16,-3-1-2 15,6 1 5-15,-3-3 0 0,3-2 0 16,0 0-6-16,0 0 3 15,0 0 0-15,0 0 2 16,0 0 1-16,0 0 7 16,0 0 17-16,0 0 4 15,0 0-13-15,0 0 4 16,0 0-10-16,0 0 3 16,0 0-3-16,0 0-6 15,20 0 1-15,6 0 4 16,11 0 8-16,8-7-14 15,3-8 5-15,11-2-4 16,-2-2-4-16,11-5-2 16,0 3-1-16,-6-3 1 15,-3 4-3-15,-10 6 3 16,-15 5 0-16,-12 4 2 0,-5-4 3 16,-5 4-9-16,-4 2 4 15,-8 3-1-15,3-3 1 16,-3 0-5-16,0-7-6 15,0-19-10-15,-3-19 6 16,-39-16 13-16,-12-14-3 16,-14 2 4-16,-3 2-7 15,-3 9-11-15,-2 5 5 16,3 9-20-16,4 15-1 16,13 8-16-16,5 7-12 15,14 1-34-15,37 18-68 16,0-1-120-16</inkml:trace>
  <inkml:trace contextRef="#ctx0" brushRef="#br0" timeOffset="-2.14748E6">6922 75 108 0,'0'0'63'16,"0"4"-45"-16,0-4-10 15,0 0-8-15,0 0 2 16,0 0 1-16,0 0 18 15,0 0 14-15,0 0 5 16,0 0 0-16,0 0-13 16,0 0-7-16,0 0-8 15,0 0-5-15,0 0 2 0,0 0 3 16,0 0-1 0,0 0 2-16,0 0-5 0,0 0-4 15,0 0-1-15,0 0 0 16,0 0 2-16,0 0 2 15,0 0 6-15,0 0 0 16,0 0 16-16,0 0-8 16,0 0 1-16,0 0-6 15,0 0-2-15,0 0-12 16,0 0 0-16,0 0 2 16,0 0-4-16,0 0 0 15,0 0 1-15,-2 0 0 16,-1 0 2-16,-6 0 4 15,6 0 3-15,3 0-10 16,-2 0 7-16,-8 0-7 0,5 0-1 16,0 0 1-16,-7 0 9 15,7 0-9-15,-10 0 5 16,10 0-4-16,-4 0 2 16,4 0 1-16,-7 0-1 15,7 8-2-15,-7-2 1 16,7 3 5-16,-10-3-3 15,5 1-1-15,-2 8-1 16,-5-1-1-16,0 4 0 16,9-5-1-16,-4 1 1 15,4-4 0-15,-1 5 1 16,4-3 2-16,-5-4-5 0,5-5 3 16,2 0-3-16,-2 0 2 15,-4-1-1-15,6 5 0 16,-2 4 1-16,-7 0-1 15,4 3 0-15,-6 1 0 16,0 1 0-16,-1 0 1 16,-2 6 0-16,9-3-2 15,-6-2 2-15,-3 0-2 16,11-6 1-16,-8 1 0 16,9-5 0-16,-10 8 2 15,-2 2-4-15,3 0-7 16,-3 3 9-16,-3 0-2 15,9 3 2-15,-6-4-7 0,0-3 7 16,0 5-2 0,-2 1 0-16,-1-4 0 0,3-1 2 15,5-3 5-15,-5-3-4 16,12 3-2-16,-10 0 2 16,-2-2-2-16,-3 4 1 15,3 1 0-15,0-2 0 16,-2 6 0-16,4-6 0 15,-2 2 0-15,7-6-3 16,-2 1 7-16,4-1-6 16,-4 1 2-16,-2 6 0 15,-3-2-2-15,-1 4 1 0,-1 2-1 16,2-5 2-16,6-4 2 16,-1 5 4-16,-5-4-7 15,9 1 1-15,-3-3 0 16,3-3 0-16,-1-2 1 15,1-1-2-15,-4-4-1 16,7 4 2-16,-7 3 2 16,-3 6-1-16,5 1 2 15,-7 0-6-15,0 4 5 16,0-5-2-16,2-5 0 16,7 0 1-16,-1-7-3 15,6-1 3-15,1 2-2 16,-7-4 2-16,3 5-2 15,4-3 2-15,-4 7-1 16,-3-6 0-16,7 2-1 0,-4-5 0 16,0 0 2-16,3 0-1 15,3 0 2-15,0 0-4 16,-2 0-20-16,2 0-41 16,0 0 43-16,0 0-67 15,0 0 6-15,0 0-56 16</inkml:trace>
  <inkml:trace contextRef="#ctx0" brushRef="#br0" timeOffset="-2.14748E6">5767 927 300 0,'0'0'100'0,"0"0"-65"15,0 0 20-15,0-2-27 16,0-10-5-16,9 1 11 16,-9 4-4-16,2-2-20 15,-2 4-6-15,0 4-4 16,0 1 0-16,0 0-1 16,0 0 1-16,0 0-3 15,0 0-6-15,0 0-4 0,0 0-3 16,0 15 14-1,0 1 2-15,0 5 1 0,-5 9-1 16,-9 0 0-16,-3 8 7 16,0 7-4-16,-3 3-2 15,0 0 0-15,-2-3 4 16,-2-5-1-16,14-12-4 16,-5-5 6-16,1-9-2 15,9-2 8-15,-1-7-2 16,-3-1 0-16,7-2-10 15,-4 3 2-15,0-1-1 16,3-2 0-16,0 1-1 16,3-3 0-16,-2 3 0 15,2 0 0-15,0-3 0 16,0 0 2-16,0 0 6 0,0 0 6 16,0 0 14-16,0 0-1 15,0 3-2-15,0-3 11 16,2 0-8-16,18 2 1 15,0-2-7-15,11 0-4 16,4 0-5-16,4 0-7 16,3 0-3-16,9 0-3 15,3 0-15-15,0 0-8 16,2 0-15-16,1 0-57 16,-1 0-29-16,-41 0-69 15,-1 0-144-15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3-05T07:14:37.2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3344 1289 175 0,'0'0'307'16,"0"0"-227"-16,0 0-46 0,0 0-10 15,0 0-18-15,0 0-2 16,0 0 4-16,0-14 30 15,0 14 59-15,0 0-1 16,0 0-14-16,0 0-21 16,0 0-14-16,0 0-6 15,0 0-7-15,0 0-3 16,0 0-1-16,0 0 4 16,0 5-7-16,0 17-9 15,0 7-17-15,0 5 0 16,0 6 0-16,2 11 1 15,1 14 2-15,-3 6-1 16,0-3 6-16,7-21-4 16,-5-18-1-16,-2-22-2 0,3-7 1 15,2 0-6-15,4 0-15 16,-4-7-45-16,7-23-40 16,-12 9-45-16,6 2-193 15</inkml:trace>
  <inkml:trace contextRef="#ctx0" brushRef="#br0" timeOffset="2153">3373 1285 289 0,'0'0'162'16,"0"0"-79"-16,0 0-8 15,0 0-30-15,0 0-11 16,0 0 3-16,0 0 18 16,0-2-11-16,0 2-4 15,0 0 0-15,0 0 2 16,0 0 6-16,0-6-14 15,0 0-19-15,13 5-6 16,4-5 4-16,2 3-4 16,5-3 0-16,-4-1-3 0,0 3-1 15,4-2 6-15,5-3-11 16,-1-1 0 0,3 1 0-16,1 0 4 0,-7 3 7 15,4 6 9-15,-9 0-6 16,-3 0-1-16,0 0 4 15,2 0-9-15,-2 0-1 16,8 0-3-16,4 0-3 16,1 0-1-16,7-2 1 15,0-2-1-15,-5 2 2 16,-4-1-1-16,-8 3 5 16,0 0-6-16,-3 0 3 15,0 0 4-15,0 0-1 0,3 0 4 16,-1 0-7-1,4 0-2-15,6 0 3 0,-2 0 2 16,10 0 3-16,0 0-2 16,6 0-1-16,-4 0-4 15,-11 0-1-15,-2 0 0 16,-9 0 1-16,0 0-1 16,-6 0 0-16,3 0-1 15,1 0 2-15,2 0-4 16,-7 0 4-16,2 0-2 15,3 0 0-15,-7 0-4 16,1 0 4-16,1 0 0 16,-1 0 1-16,-1 0 0 15,4 0-2-15,-7 0 2 0,5 0 2 16,-2 0-3 0,-3 0 0-16,1 0-1 0,2 0 1 15,1 0 0-15,8 0-1 16,-3 0 2-16,9 0 1 15,-10 0-2-15,4 0 1 16,-2 0-1-16,5 0 1 16,-1 0 0-16,8 0-1 15,-5 0 0-15,-2 0 2 16,8 0-2-16,-8 0-1 16,0 0-1-16,-3 0 1 15,-9 0 2-15,4 0-2 16,5 0 5-16,-7 0-5 15,2 0 2-15,0 0-1 16,-7 0 1-16,0 0-1 0,5 0-1 16,-8 0 1-16,1 0 0 15,9 0 1-15,-4 0-1 16,3 0 1-16,6 0-2 16,-3 0 0-16,9 0 1 15,-12 0-1-15,0 0-1 16,4 0 1-16,-15 3 2 15,5-1-2-15,-2 2 4 16,-1-4-3-16,5 2 0 16,-7-2-2-16,0 0 2 15,0 0 0-15,0 0 0 16,0 0 0-16,0 0 0 0,0 0 1 16,0 0-2-16,3 0-1 15,-3 0 2-15,0 0-1 16,0 0-3-16,0 0-7 15,0 2 6-15,0 2-5 16,0 1-2-16,0 8 3 16,0 3 1-16,0 4 6 15,0-4 1-15,-3-2 1 16,-4 1 0-16,5-4 1 16,-3 6-1-16,2 2 0 15,-6 5 2-15,6-5-2 16,-2 2 3-16,-4-5-3 15,3-2-2-15,1 1 2 0,5-4-1 16,-9-3 0-16,9-2 1 16,-3-3 1-16,3-1-1 15,0-2 0-15,-2 0 0 16,2 4 0-16,0-4-2 16,0 2 1-16,-3 3 0 15,3 1 1-15,-9 3-1 16,1 0-1-16,-1 2 1 15,-2 0-2-15,-3-2 2 16,-3 2-3-16,0-2 2 0,0-1 0 16,2-2 1-1,5-4 0-15,-10 3-3 16,-9-1 0-16,-5-2 2 0,-5 1-1 16,-1 1 3-16,1-2 0 15,-5 4 0-15,5-3 1 16,-3 5-1-16,5-2 0 15,0-3 0-15,3 0-1 16,3-3 1-16,3 0 0 16,-3 0 0-16,2 0 0 15,4 0 0-15,3 1 0 16,-7 3 0-16,4-4 1 16,8 0-1-16,-3 0 0 15,3 0 0-15,0 0-1 16,-3 0 1-16,0 0 3 15,-6 0-3-15,6 0 0 16,1 0 1-16,-4 0-1 0,6 0 0 16,0 0 0-16,0 0 0 15,3 0 0-15,-3 0-1 16,-3 0 2-16,3 0-1 16,-5 0 1-16,-1 2 0 15,4 5 0-15,-1-5-1 16,3 5 0-16,0-1 0 15,-3-2 1-15,6 0 0 16,2-4-1-16,4 2 0 16,-1-2 0-16,-2 6 0 0,-3 0-2 15,-3-1 2 1,2 0 4-16,-2-1-4 0,7-4 0 16,-2 4 0-16,0-4 0 15,4 1 0-15,3 3 0 16,-10-4 3-16,4 5-2 15,-6-2 0-15,-1 0-1 16,-4 2 3-16,-3 1 1 16,-9-1-4-16,12 0 1 15,-5-5-1-15,17 0 0 16,-2 0-2-16,10 0 2 16,-8 0-1-16,5 0 1 15,0 0-20-15,-4 0-53 16,6 0-72-16,3 0-169 15</inkml:trace>
  <inkml:trace contextRef="#ctx0" brushRef="#br0" timeOffset="3532">3338 2268 351 0,'0'0'220'0,"0"0"-147"16,0 0-33-16,0 0 2 16,0 0-18-16,0 0-13 15,0 0 27-15,0 0 20 16,0 0 6-16,0 0 3 0,0 0-16 15,0 0-12-15,0 0-13 16,0 3-8-16,0 7-11 16,0 5 2-16,0 2-9 15,0 4 0-15,0 9 9 16,0 1-8-16,0 0 5 16,0 6-5-16,0-5 8 15,0-4 4-15,0-9-7 16,0-2 11-16,3-2 0 15,0 2 1-15,2 8-12 16,4 6 9-16,-9-1-8 16,3 6 5-16,-1-17-4 15,1-5 0-15,-3-8 0 0,7-6-5 16,-7 0-3-16,2 0-7 16,-2 0-14-16,0 0-37 15,3-15-61-15,2-24-59 16,-5 17-67-16,3-4-292 15</inkml:trace>
  <inkml:trace contextRef="#ctx0" brushRef="#br0" timeOffset="5739">3415 2277 313 0,'0'0'46'16,"0"0"-23"-16,0 0 32 15,0 0 17-15,0 0 15 16,0 0 24-16,0 0 1 16,0 0-24-16,0 0-15 15,0 0-19-15,0 0-10 0,0 0-19 16,0 0-15-16,14 0-3 16,6 0-6-16,2 0 6 15,10-6 4-15,-5-3 10 16,5 3-6-16,-1 1-8 15,-6 5-2-15,-3-2 6 16,5-2-7-16,-8 2-4 16,6 2 6-16,4-3-1 15,-1 3 0-15,1 0-3 16,2 0 4-16,-6 0-4 16,7 0 6-16,-5 0-3 15,5-4-3-15,-1 2 6 16,-3 2-6-16,3-3 0 15,1 0-1-15,-4-2 3 16,-2 2-4-16,-6 3 2 0,-1 0 4 16,-4 0-1-16,2 0-2 15,-7 0 7-15,7 0 2 16,-2 0-4-16,2-3-2 16,0 3-6-16,0 0 0 15,0 0 7-15,3-2-5 16,-3-2 0-16,-7-2 0 15,5 5 1-15,-3-3-1 16,-5 4-2-16,3 0 2 16,-8 0 0-16,6 0-2 15,1 0 5-15,-3 0-1 0,5 0-1 16,6 0 1-16,-6 0-3 16,6 0 3-16,0 0-2 15,0 0-2-15,-2 0 1 16,2 0-1-16,-9 0 1 15,6 0-1-15,0 0 1 16,-6 0 0-16,2 0-1 16,-3 0 5-16,3 0-5 15,-2 0 2-15,3 0 5 16,-3 0-5-16,7 0-1 16,-1 0 0-16,-3 0-1 15,3 0 0-15,-2 0 1 16,5 0 2-16,-7 0-2 15,2 0-1-15,5 0 2 16,0 0-2-16,0 0 1 16,3 0-2-16,0 0 1 0,-3 0 0 15,0 0-5-15,0 0 4 16,0 0 2-16,-6 0-3 16,6 0 0-16,0 0 2 15,-5 0 2-15,-2 0-2 16,-1 0 0-16,-9 0 3 15,6 0-3-15,-4 0 1 16,5 0 0-16,1 0-1 16,1 0-1-16,-7 0 1 15,4 0 0-15,-1 0-1 0,2 0 3 16,-2 0-4-16,7 0 2 16,-4 0 0-16,3 0-1 15,0 4 1-15,1-4 0 16,-4 0 3-16,-2 0-3 15,-3 0-4-15,-1 0 3 16,1 0 1-16,6 0 2 16,-9 0-1-16,0 0-2 15,0 0 0-15,0 0-11 16,0 0 8-16,0 0 3 16,0 0-2-16,0 0 4 15,0 0-1-15,0 0 1 16,0 1 0-16,0-1 1 15,0 0-2-15,0 4 0 16,0-2-3-16,0 2-2 0,0-2-1 16,0-2 5-1,0 0 2-15,0 0-1 0,0 0 0 16,0 3 0-16,0 0 0 16,0 5 0-16,0 6-1 15,0 9 1-15,0 12-4 16,0 3 2-16,0 0 2 15,0-7 1-15,0-10 0 16,0-8 2-16,0-8-1 16,0-2 0-16,0-3-1 15,0 5 2-15,0 7-2 16,0 5 0-16,0 0-1 0,0 9 0 16,0-6 0-16,0-4 0 15,0-5 1-15,0-7-1 16,0-4-3-16,0 0 3 15,0 0-5-15,0 0 0 16,0 0 1-16,0 0 3 16,0 0-1-16,0 1 1 15,0-1 0-15,0 0-5 16,0 0 5-16,0 0-8 16,0 0 4-16,-14 10 1 15,-9-1 4-15,-8 2 0 16,-3 0-1-16,-3-2 1 15,3-4 0-15,-3 0 0 16,0 7 0-16,3-6 0 0,-5 5-1 16,5-4 0-16,-6-2-1 15,6 5 2-15,-5-7 0 16,2 0-1-16,-3 0 0 16,4-3 1-16,-1 6 0 15,0 2-1-15,0-5 1 16,1 3 0-16,1-3 1 15,-1-2 0-15,4 7 0 16,-2-7-1-16,6 3 0 16,-8 1-2-16,-5 1 2 15,4 0 1-15,0-4-1 0,7 4-2 16,-1-3 2-16,8-3 0 16,4 3 1-16,2-3 1 15,2 0-2-15,6 3 0 16,-1-3 0-16,-5 0-1 15,3 0 4-15,2 0-1 16,-7 0-2-16,0 0 1 16,-3 0-1-16,5 0 3 15,1 0-3-15,3 3 0 16,-6-3 0-16,6 0-4 16,-4 0 4-16,-2 0 3 15,0 0-3-15,-3 0 1 16,-2 0 0-16,2 3 2 15,-2 3-2-15,2-3 4 16,3-1-5-16,3 2 5 0,9-4-5 16,-5 0-1-16,8 0 1 15,-1 0 1-15,0 0 0 16,-6 1-1-16,1 3 0 16,-3 1 1-16,3 0 2 15,-7-5 0-15,10 3-1 16,-4-3-1-16,6 0 2 15,1 3-3-15,2-3 3 16,-3 3-3-16,3 3 0 16,-7-6 1-16,5 0-1 15,2 2-8-15,-6-2-59 16,-3 0-97-16,7 0-97 0,2 0-263 16</inkml:trace>
  <inkml:trace contextRef="#ctx0" brushRef="#br0" timeOffset="-29619">1773 1441 317 0,'0'0'184'16,"0"0"-68"-16,0 0-30 16,0 0-27-16,0 0-5 15,0 0-8-15,0 0-7 16,-7-17-4-16,7 17-3 16,0 0-10-16,-2 0 0 15,2 0-4-15,0 0 15 16,0 0-10-16,0 0 10 15,0 0-21-15,0 6 1 16,0-3-1-16,0 3-3 16,0-2 1-16,0 0-5 0,0-2 0 15,0 1 0-15,0 1 3 16,0 1-3-16,0 7-2 16,0 5 4-16,0 3 3 15,0-3-9-15,0-1 8 16,0-2-7-16,0 1 3 15,0-1-2-15,0-3 1 16,0 3-4-16,0 0 0 16,0-1 6-16,0 2-4 15,0 0 1-15,0 2 7 16,0-4-2-16,0 5 0 0,0-4 3 16,0-2-8-1,0 3 3-15,0-5-1 0,0 7-4 16,0 6-1-16,0 2 2 15,-3 0-1-15,-2 1 0 16,-2-6 4-16,2-9 8 16,0 3-10-16,5-8 4 15,0 4-4-15,-7 4-4 16,7-7 4-16,-5 7-2 16,2 2-1-16,1 2 1 15,-1-4-1-15,-6 0 2 16,4-1-1-16,2 0 1 0,-9 6 1 15,7-1 2 1,-4 1-3-16,1 4 1 0,-4 0-2 16,4-3 3-16,-6 2-3 15,2-2 2-15,2 0-1 16,0-6 1-16,5-2-1 16,0-2-2-16,-7 6 0 15,-2 0 1-15,3 4-1 16,-6 2 1-16,0-2 4 15,2 3-4-15,4-9 1 16,0 3 0-16,-1-3-2 16,-2 0-2-16,3 3 1 15,-6-6 1-15,3 4 0 16,-1-4 1-16,1 3 1 16,3 0 2-16,-6-2-4 0,3 2 1 15,0-4 1-15,3 5-2 16,-6-6 0-16,2 5-1 15,4-6 0-15,-6 1 1 16,3 0 1-16,0-1 2 16,-6 1-3-16,3-1 1 15,3-1 0-15,-6 7 0 16,6-7-1-16,-6 4 0 16,0-2 0-16,1 0 0 15,-1 0 1-15,0-4 0 16,3 4-1-16,0-7 1 15,-3 4-1-15,1 2 1 0,-8 1-2 16,5 3 2-16,2-3-2 16,1-2 4-16,2 1-3 15,2-5 4-15,7 3-6 16,-9 0 2-16,5-6-3 16,4 2 3-16,-9-2 0 15,0 4 0-15,6-3 0 16,3-1 0-16,-4 0 0 15,7 0 3-15,-7 0-3 16,4 0-2-16,-9 0 1 16,5 0 1-16,7 0-1 15,-10 0 1-15,13 0 0 16,-8 0 1-16,8 0-2 16,-1 0 7-16,1 0-10 15,-1 0 6-15,3 0-2 0,0 0 0 16,0 0-2-16,0 0 2 15,0 0 2-15,0 0-2 16,-3 0 0-16,3 0 0 16,-6 0 0-16,6 0 0 15,0 0 1-15,0 0 1 16,0 0-2-16,0 0 2 16,0 0 0-16,0 0 0 15,0 0 3-15,0 0-2 16,0 0 5-16,0 0-5 0,0 0 4 15,0 0-1 1,0 0 5-16,0 0-5 0,0 0 5 16,0 0-1-16,0 0 1 15,0 0 5-15,0 0-2 16,0 0-3-16,0 0-5 16,12 0 5-16,-5 0-9 15,8 0 1-15,-3 0-3 16,5-5 0-16,0 0 1 15,0 2-1-15,-7-3 3 16,8 1-2-16,-1 2-1 16,-3-2 1-16,3 1-1 15,-2 3 0-15,-5-5 0 16,4 3 5-16,-2-2-5 16,-6 4 5-16,8 1-4 0,-9-6 0 15,10 3 0-15,2 0-1 16,-9-2-1-16,6 1 1 15,3-1-2-15,-2 2 2 16,-5-3 1-16,5 5-1 16,-1-7 0-16,3 3 0 15,0-3 0-15,-9 5 0 16,6-5 0-16,1-1-3 16,-5 0 3-16,8-3 1 15,-1 1-1-15,0 1-1 16,0 1-1-16,0-3-2 15,-3 7 4-15,-9-4 0 0,7 4 3 16,-9 2-2-16,5-5-1 16,1 2-1-16,5-3-2 15,-6-2 5-15,4 2-4 16,-1-2-2-16,-2 3 3 16,-1 2 0-16,1-3 1 15,-6 0 0-15,4 2 1 16,5-2 4-16,0-2-5 15,-4 0-1-15,6-7-1 16,1-2-1-16,-7 7 1 16,4-1 1-16,-5 2 2 15,5 1-2-15,-7 3 1 16,5-5 0-16,-8 2 1 0,4 3 0 16,5 0-1-16,-5-3-1 15,5-3 1-15,-3-7 0 16,4 7 0-16,-7 0-2 15,1 0 1-15,3 3 1 16,-4 0-1-16,-2-4 0 16,6 4 2-16,-4-7-1 15,0 8 0-15,5-5 2 16,-5 1-2-16,7 1-4 16,-10-2 3-16,4-2 0 15,3 4 0-15,-7-2-1 16,4-2 2-16,3 5 0 0,-7 2 0 15,1-9 2 1,0 3-4-16,-1-4-3 0,8-6 1 16,-8 7 1-16,3-1-4 15,5 6 7-15,-8 2-8 16,1 2 7-16,-3 2 0 16,2 1 1-16,1-7-1 15,6-7-1-15,-9-3 2 16,6-7 0-16,-4-4-1 15,1 4-10-15,-3 2 11 16,6 10-4-16,-3 2 3 16,-3 6 1-16,0-2 0 15,0 6 1-15,0-5 0 16,0 1-2-16,0-4 0 16,0 2 0-16,0-4 0 0,0 2-3 15,0 2-1-15,0 5 2 16,0-3-5-16,0-2 5 15,0 6 2-15,0-3 2 16,0 5-2-16,0 2 0 16,0-2 0-16,0 5-1 15,0-3 0-15,0 0 2 16,0 1 1-16,0 2 0 16,0-4 0-16,0 4-1 15,0 0 1-15,0 0 0 0,0 0-1 16,0 0 0-1,0 0 1-15,0 0 1 0,0 0-2 16,0 0 0-16,0 0 1 16,0 0 0-16,0 0 2 15,0 0-2-15,0 0-1 16,0 0 4-16,0 0-4 16,0 0-1-16,0 0 1 15,0 0 3-15,0 0-1 16,0 0 1-16,0 4-3 15,0 1 5-15,0 6-5 16,0 0 3-16,0 0-3 16,0 4 2-16,0 4-2 15,5-1 2-15,4 1-3 16,-6 0 3-16,2-4-2 16,-2 0 0-16,0-1 0 15,3-7-1-15,-6 2 1 0,0 6 0 16,0-7 0-16,0 4 0 15,3 2 4-15,-3-5-2 16,2 5-1-16,-2 3-2 16,0-1 1-16,0 7 0 15,0-2 0-15,0 1 0 16,0-2 0-16,0-1 0 16,0-5 0-16,0 3 2 15,0-8-4-15,0 0 4 16,0-1-2-16,-2 0 1 0,-1 4-1 15,3 2-2-15,-6 0 2 16,0 0 0-16,1 3 2 16,2-3-3-16,-6 8 3 15,4 0-3-15,-4-3 2 16,1 4-1-16,3-4 1 16,-7 1-1-16,7-3-1 15,-7 0 1-15,7 0 6 16,-5-1-6-16,5-1 0 15,2-7-1-15,-6 4 0 16,4-3 0-16,2-2 1 16,1 5 0-16,-10-3 0 15,7 4 0-15,-10 4-1 16,3 0 1-16,2-2 0 16,-5 2-2-16,4-6 3 0,0 3-1 15,2 0 0-15,1-5 1 16,-4 5-3-16,7-2 4 15,-4-5-2-15,1 5 1 16,3-6-2-16,-10 8 3 16,-2-1-3-16,3 5 2 15,6-6-1-15,-7 2 0 16,6-4 0-16,1-1-2 16,-3 3 2-16,5-10 1 15,1 7-1-15,-7-6 0 16,7 2-1-16,-10 4 1 15,10 1 0-15,-9 0 0 0,2 1 0 16,1 0 0-16,-3 2 0 16,0-6 1-16,6-1-2 15,-7 3 1-15,1-7-1 16,6 2 0-16,-4-2 1 16,7 0-3-16,-7 3 2 15,0 0 1-15,2-4 0 16,-5 2 1-16,3 2-1 15,2-4 0-15,-7 5-1 16,2-3 0-16,-2 0 0 16,0 0 1-16,3-3 0 15,1 2 0-15,-4 2 0 0,0 1 1 16,-1 1 1 0,-1-2-2-16,2 0 0 0,0 0 0 15,-3-4-1-15,8 1 2 16,4 7-2-16,-6-8 1 15,9 1 0-15,-10-1 0 16,3 4 1-16,4-2-1 16,-9 1 1-16,6-3 0 15,-4 3-1-15,5-3-1 16,-2 2 1-16,4 2 0 16,-7-2 0-16,6-2 3 15,-1 0-6-15,1 3 3 16,1 0-1-16,-9-3 2 0,2 3 0 15,1 3-1 1,3-5 0-16,2 4 1 0,4-2 0 16,2-3-2-16,-11 0 0 15,8 2 0-15,-5-2-1 16,3 4 2-16,-7-3 1 16,3-1-1-16,2 0 0 15,-2 0 0-15,-2 0 4 16,6 4-3-16,-4-4-2 15,4 2 1-15,-4-2 0 16,10 0-1-16,-10 0 1 16,4 0 1-16,-9 0-1 15,0 0 6-15,0 3-1 16,2 0-5-16,7-1 0 0,-6 1 0 16,2-3 4-16,4 0-9 15,-4 0 5-15,5 0 0 16,-5 0 0-16,6 0 2 15,-5 0-2-15,5 0 1 16,4 0-1-16,-1 0-1 16,-6 0 1-16,6 0-2 15,1 0 2-15,-7 0 0 16,3 0 0-16,4 0 0 16,-1 0 0-16,-6 0-2 15,6 0 0-15,-2 0 2 16,5 0 1-16,-3 0 0 15,3 0-2-15,0 0 2 0,-6 0-1 16,6 0 0 0,0 0 6-16,0 0-2 0,0 0-4 15,0 0 2-15,0 0-1 16,0 0 1-16,0 0 4 16,0 0-4-16,0 0-1 15,0 0 6-15,0 0-2 16,0 0 3-16,0 0 0 15,0 0-1-15,0 0 1 16,0 0 4-16,0 0-6 16,0 0-2-16,0 0-4 15,9 0 2-15,-1 3 4 0,9 0-2 16,-3 3-1 0,3 0-3-16,3-1 1 0,-5-1 0 15,-5-3 1-15,-1 3-2 16,6-2 2-16,-10-2-1 15,3 0-1-15,4 0-1 16,2 0-4-16,3 0 5 16,5 0 1-16,1 0 0 15,6 0 0-15,-7 0 0 16,-2 0-1-16,-1 0 0 16,-1 0 0-16,-4 0 1 15,0 0-2-15,-6 0 2 16,4 0-4-16,3 0 3 0,-5 0-1 15,7 0 0 1,0-6 1-16,0 1 1 0,-2 1-1 16,2 3 1-16,-12-3 0 15,9 2-2-15,1-4 1 16,-7 0-2-16,6 1 1 16,-6-1-1-16,9 0 0 15,0 1 2-15,3-5-2 16,0 6 2-16,-3-8 0 15,0 4 0-15,0 0 0 16,-3 3 0-16,1-3 0 16,2 7 1-16,-9-3 0 15,4-1 0-15,5-4 1 16,-7 4-4-16,5-4 1 0,-1 0-1 16,3 0 1-16,-6 0-1 15,3 0-1-15,0-6 3 16,4 7 0-16,-1-5 2 15,-9 6-2-15,9-5 0 16,0-1 1-16,0-2-1 16,0 1 0-16,-3 2-1 15,3 4 0-15,-11-1-2 16,8 0 3-16,-9 2-1 16,7-5 1-16,-1-2-1 15,0 0-5-15,4-3 0 16,-1 0-3-16,-6 2 7 15,-3 8-1-15,5-5 3 0,-5 4 3 16,7-1-3-16,-7-6 0 16,7 2 0-16,-4-1-2 15,3 0 2-15,0-7-3 16,3 2-2-16,-2-5-1 16,3-3 1-16,-5 4-1 15,2 1 5-15,-4-1 0 16,1 6 1-16,-1 1 1 15,1 1-1-15,-6 0-2 16,5 1 0-16,1-5-5 16,-1-4 1-16,4-3 6 15,2-2-4-15,-9 0 0 0,10 6 4 16,-10 2 0-16,0 8 0 16,4 1 0-16,-6 3 1 15,0-1-1-15,6 0 0 16,-7-8-1-16,4-3-1 15,6-5 2-15,-7 2-1 16,0 1 2-16,4 2-3 16,-9 5 5-16,3 1-3 15,-1 3 0-15,1 0 0 16,4-3-1-16,-5-3 1 16,-2-2-1-16,3-5-2 15,-3 1 3-15,3-3-7 16,-3 5 2-16,0 4 2 15,2-1 0-15,1 8 2 16,-3 1 1-16,0 1 0 0,0-6 1 16,0 2-2-16,0-2-2 15,0 0 1-15,0 5-6 16,0-2 5-16,0 2 1 16,0-2-1-16,0 2 2 15,0 0-4-15,0-1 5 16,0-5 0-16,0-5 0 15,-3-2 2-15,-2-1-2 16,2 4 1-16,1 5-2 16,-5 3 0-16,4 4 1 0,3 5 1 15,0-1 1 1,0-1-4-16,-2 2 3 0,-1-6-2 16,3-4 1-16,-2-2 0 15,2-1 1-15,-7 7-1 16,7 6 2-16,-3 2-1 15,3 0-1-15,0 0 0 16,0 0 0-16,-2-3-2 16,2 0 1-16,-3-6-3 15,1-2 4-15,-5 0 1 16,-1-1 0-16,5 1-2 16,1 4 1-16,2-2 0 15,0 4-1-15,0 5-1 16,0 0 2-16,-7 0 0 15,7 0 1-15,0 0 1 0,0 0 1 16,0 0 0-16,0 0-3 16,0 0 1-16,0 0 5 15,0 0-3-15,0 0-1 16,0 0 0-16,0 0-1 16,0 0 3-16,0 0-2 15,0 0 3-15,0 0-3 16,0 0-2-16,0 0-1 15,7 5-2-15,-5 0 3 16,9 6 0-16,-2-2-1 16,6-1 3-16,-5 7-1 15,2-2-1-15,5 4-1 16,-9 4 1-16,1-8 3 0,-1 4-2 16,1-2 0-16,-1 1-1 15,4 2 3-15,-4-5-3 16,1 5 0-16,-4-2 3 15,7 8-2-15,-9-5-1 16,4 0 1-16,3-3 0 16,-10 0-1-16,2-3 0 15,1 5 0-15,0 2 2 16,-3 0-1-16,0 2 1 16,0 1-3-16,9-3 3 15,-7 0 0-15,-2 5-2 16,0-2-1-16,0 0-1 15,0-4 2-15,0 2 0 16,0 1 0-16,0-5 0 0,0-1 0 16,0 2-2-16,-9-1 2 15,4 3 0-15,0-3 0 16,-7 3 0-16,7-7 1 16,-7 5-1-16,4 1 0 15,-4-1 1-15,7 4-2 16,-10-2 2-16,10-1-2 15,-7-4 1-15,7 1 0 16,-4-4-3-16,1 2 3 16,-4 4 2-16,2-2-2 0,-5 4 0 15,-2 0 0-15,5-3 0 16,4-3 0-16,-3-5 1 16,5-4-1-16,4 1 0 15,-7 3-2-15,1 1 4 16,-1 5-4-16,1-4 4 15,-2 4-3-15,3-7 2 16,1 3-2-16,-3-2 2 16,4-3-1-16,5-1 0 15,0-3-16-15,0-2-36 16,0 0-42-16,0 0-45 16,0 0-52-16,0 0-83 15,0-11-197-15</inkml:trace>
  <inkml:trace contextRef="#ctx0" brushRef="#br0" timeOffset="-7942">2104 1175 175 0,'0'0'149'0,"0"0"-67"15,0 0-13-15,0 0-7 16,0 0-9-16,0 0-11 16,-3 0-6-16,3 0-7 15,0 0-4-15,0 0 9 16,0 0 8-16,0 0 12 15,0 0 6-15,0 0-7 16,0 3-14-16,0 3 5 16,0-1-12-16,0 3-14 15,0 1-3-15,0 0-3 16,0 2 1-16,0 7-1 0,0-1 1 16,0 2-1-1,0 1 13-15,0 2-8 0,0 3-5 16,0 5 3-16,0 0-7 15,3 4-5-15,-3 0-2 16,0-6 7-16,0-2-3 16,0-9 3-16,0-8-1 15,0-3 3-15,0-4-6 16,0-2-2-16,0 3 0 16,0-3-1-16,0 3 1 15,0 2-2-15,0 4-2 16,3 1-37-16,-1-1-47 15,1-5-33-15,6-4-29 16,-9 0-50-16,5 0-148 16</inkml:trace>
  <inkml:trace contextRef="#ctx0" brushRef="#br0" timeOffset="-7525">2163 1470 276 0,'0'0'88'0,"0"0"-46"0,0 0-5 15,0 0 10-15,0 0 49 16,0 0-4-16,-8 0-2 15,8 0-4-15,0 0-13 16,0 0-17-16,0 0-9 16,0 0 5-16,0 0 7 15,0 0-6-15,0 0 1 16,0 0-20-16,5 0-24 16,10 0-1-16,-7 0-4 15,9 0 2-15,3 5-1 16,8-2-2-16,0 0-4 15,4 0-1-15,2-1-1 16,-3-2-11-16,-11 4-15 0,0-4-25 16,-13 0-36-1,3 0-61-15,-10-6-85 0,0-8-133 16</inkml:trace>
  <inkml:trace contextRef="#ctx0" brushRef="#br0" timeOffset="-7075">2415 1206 153 0,'0'0'152'0,"0"0"-53"16,0 0-5-16,0 0 11 16,0 0-8-16,0 0-10 15,0-11-6-15,0 11 1 16,0 0-10-16,0 0-24 15,0 8-22-15,0 18-3 16,0 11-21-16,0 12-2 0,0-2 7 16,0 5-6-16,0-1 14 15,0-4-7-15,0 2 4 16,0-8 0-16,0-6 0 16,0-10-7-16,3-8-3 15,-3-11-2-15,5-6-4 16,2 0-2-16,-7 0-66 15,2 0-72-15,1-3-162 16</inkml:trace>
  <inkml:trace contextRef="#ctx0" brushRef="#br0" timeOffset="-5751">2786 1193 314 0,'0'0'80'0,"0"0"-46"0,0 0 7 16,0 0 12-1,0 0 3-15,0 0 14 0,0 0-6 16,0 0-5-16,0 0-7 16,0 0 3-16,0 0-6 15,0 0-3-15,0 0-1 16,0 0 4-16,0 0 0 15,17 0-25-15,2 0-17 16,8 0-5-16,-5 0 4 16,0 0-4-16,5 2 2 15,-8 6-4-15,4-1 2 16,-4 2 1-16,-4-2 0 0,-1 2 4 16,-11-4-5-1,-3 1-2-15,0-4-3 0,0 11-3 16,0 6-8-16,-15 12 1 15,-21 9 12-15,-13-1 2 16,2-5 3-16,-2-2-4 16,7-13 0-16,-4-8-3 15,21-5 1-15,3-6-28 16,-2 0-60-16,16 0-48 16,8-14-88-16,0-3-76 15</inkml:trace>
  <inkml:trace contextRef="#ctx0" brushRef="#br0" timeOffset="-5396">2707 1283 402 0,'0'0'195'16,"0"0"-100"-16,0 0-11 15,0 0-22-15,0 0-10 0,0 0-12 16,0 0-2 0,0 14-6-16,0 9-12 0,0 4 0 15,0 8 4-15,2 7 2 16,10 9-4-16,-9 9-4 15,-1-2 5-15,1 0-9 16,0-11-14-16,3-7 4 16,-6-14-4-16,3-9-7 15,2-14-87-15,-2-3-115 16,6 0-495-16</inkml:trace>
  <inkml:trace contextRef="#ctx0" brushRef="#br0" timeOffset="-3432">2322 2348 2 0,'0'0'309'0,"0"0"-228"16,0 0-34-16,0 0-18 16,0 0-5-16,0 0 23 15,0 0 2-15,0-24 7 16,-17 13 9-16,2 3-7 16,-4-3-5-16,-1 2-12 15,0 3-5-15,-11-2-10 16,9 5-5-16,2 0-6 15,0 3 0-15,6 0-8 16,2 0-3-16,7 0-2 0,5 0 1 16,-3 0-2-16,3 0 5 15,-3 0-5-15,-6 0-1 16,1 6 23-16,-1 8-7 16,4-3-9-16,2-4 0 15,3-3-6-15,0 0 4 16,0-2 4-16,0 7-3 15,0 3 2-15,0 2-6 16,0 5-2-16,0 0 0 16,0-1-1-16,0-6 1 15,0-2 0-15,0-5 1 16,0-1-1-16,3-2 2 16,11-2-1-16,-6 3 5 0,7-3-1 15,2 6-3-15,0 0 1 16,0-1-1-16,0 1-1 15,3 0 0-15,-1-6-1 16,15 0 0-16,-6 0-9 16,4 0-10-16,-1 0 12 15,-14 0 2-15,-9 0 5 16,-8 0 5-16,0 0 7 16,0 6-9-16,0 5-3 15,0 6 0-15,0 6-2 16,0-4 0-16,0 4 0 15,-5 0 1-15,-10 2 0 0,-2-1-1 16,0-8 0 0,0-2 2-16,-3-2-5 0,6-8 3 15,3 1-1-15,-6-5 0 16,3 0 2-16,-1 0 1 16,-4 0-1-16,-1 0 1 15,0 0 0-15,1 0 0 16,4 0 0-16,1 0 3 15,3 0-3-15,-1 0 3 16,7 0 0-16,3 0-3 16,-5-5 1-16,4 2 1 15,1 3-2-15,-1 0 0 16,1 0 0-16,2 0 1 0,0 0-1 16,0 0 2-1,0-1-3-15,0 1 2 0,0-5 0 16,0 5-1-16,0 0 2 15,0 0-1-15,0 0 0 16,0 0 2-16,0 0-2 16,0 0 0-16,0 0 0 15,0 0-1-15,-7 0 0 16,4 0-1-16,-5 0 2 16,-6 0 3-16,2 0 4 15,4 0 0-15,6 5-3 16,-1-5-3-16,3 4 1 15,0 1-3-15,0-1-9 16,-9 8-42-16,6-10-102 0,1-2-254 16</inkml:trace>
  <inkml:trace contextRef="#ctx0" brushRef="#br0" timeOffset="-2270">2665 2121 206 0,'0'0'104'0,"0"0"-59"15,0 0 18-15,0 0 7 16,0 0 3-16,0 0 9 16,0 0 22-16,-37 6-20 15,37-6-13-15,0 0-22 16,0 0-9-16,0 0 2 16,3 0-4-16,19 0-3 0,12 0-25 15,8 0-1-15,-3 0-5 16,5 0 11-16,-17 0-7 15,0 0-1-15,-5 0-4 16,-2 0-3-16,-3 5 3 16,-3 1-1-16,-6-4 0 15,1 4-2-15,-6 1-4 16,-3-5-3-16,0 9-1 16,0 12-11-16,-15 5 18 15,-9 9 1-15,-11-4 1 16,-1-4-1-16,-4-4 0 15,-8-5-1-15,-9 3 1 0,6-8-1 16,-3-2 1-16,5-1-1 16,13-10-25-16,6-2-59 15,12 0-38-15,18 0-69 16,0-19-150-16</inkml:trace>
  <inkml:trace contextRef="#ctx0" brushRef="#br0" timeOffset="-1872">2568 2160 412 0,'0'0'142'0,"0"0"-51"0,0 0-24 16,0 0-15-16,0 0 3 15,0 0-5-15,0 0-2 16,0 0-7-16,0 0-8 16,0 0 0-16,0 6 0 15,0 11-15-15,0 9-15 16,6 1-3-16,-3 8 0 16,-1-1 0-16,4 0 4 15,3 2-3-15,1 1 5 16,5 6-3-16,-1 0 11 0,1-1-2 15,-5-1 3 1,-1-3-4-16,-1-4-4 0,1-11-3 16,-1-8-4-16,2-8 4 15,-8-7-4-15,1 0-8 16,-1 0-41-16,-2 0-38 16,0 0-84-16,0-7-218 15</inkml:trace>
  <inkml:trace contextRef="#ctx0" brushRef="#br0" timeOffset="11782">1122 1246 271 0,'0'0'154'16,"0"0"-80"-16,0 0-34 15,0 0 2-15,0 0-11 0,0 0 2 16,0 0 8-16,0 0 8 15,0 0 6-15,0 0-6 16,0 0-6-16,0 0-3 16,0 0-8-16,0 0-1 15,0 0 2-15,0 0-3 16,0 0-4-16,0 0-2 16,0 0 0-16,0 0-11 15,0 0 7-15,0 0 0 16,0 0-7-16,0 0 9 15,0 9-7-15,0 0-3 16,0 2-6-16,0-3 0 16,0 0-5-16,0-2 5 15,0-1 1-15,0 1-5 16,0 6 5-16,0-1-1 0,0 5-4 16,0 2-2-16,0-4 2 15,0 3-1-15,0 1 0 16,0-5 1-16,0-1-2 15,0-2 0-15,0-1 0 16,0 0 2-16,0-1-2 16,0 1 0-16,2 4 0 15,-2-3 1-15,0 1 2 16,6-2-2-16,-6 1-1 16,2 1-2-16,5 2 2 15,-7-2 0-15,0-3 0 16,0 0 2-16,0-3-3 0,0-1 1 15,0 1 0 1,0-5 3-16,0 6-3 0,0 0 2 16,0 5 0-16,2 1-1 15,-2 2-1-15,0 3 0 16,0-3 0-16,0 1 1 16,0-1-2-16,0-6 3 15,0 0-4-15,3-5 3 16,-3 0-1-16,3-3 1 15,-3 5 3-15,0 4-3 16,0 2-1-16,2 4 0 16,-2 1 0-16,0-2-1 15,0-2 2-15,7-6-1 0,-7-1 3 16,0-1-3 0,0-2-4-16,0 4 4 0,0-5 1 15,0 8 0-15,0 0-2 16,0 3 2-16,0-4-4 15,0-5 4-15,0 0-3 16,0-3-2-16,0 0 4 16,0 3-6-16,0-3 6 15,0 0-3-15,0 3 3 16,0-3-3-16,0 1 3 16,0 7-1-16,0-3 1 15,0 0-1-15,0 1-3 16,0 0 2-16,0-4 1 15,0 2 1-15,0-2-1 0,0 1 0 16,-9 3-1-16,6 1 1 16,-2 1 1-16,-4-2 0 15,3-1 0-15,4 0 0 16,-7 3 2-16,1-2-2 16,5 2 0-16,-6-3 3 15,4 4-3-15,2-3 0 16,-6 0 1-16,3 0-1 15,4-1-5-15,-7 1 5 16,3 0 0-16,1-1 4 16,-4 5-3-16,4-5-1 15,2 0-1-15,-6 1-3 16,1 0 4-16,-1-4 0 0,4 2 1 16,-1 0-1-1,4 0-1-15,-10 1 1 0,7 2 0 16,-10 0-1-16,10-1 1 15,-7 0 2-15,7 0-2 16,-4-4 0-16,1 1-1 16,1 3 1-16,2-4-1 15,-3 4 2-15,-6 1-1 16,2-2 0-16,4 1 1 16,5-4-2-16,-6 1-1 15,6-3 2-15,1 5 4 16,2-5-4-16,-9 4 0 0,3-2-2 15,4 1 2-15,-3 3 0 16,-7 3 2-16,6-3-1 16,-5 1 0-16,5-1-1 15,-3-3-2-15,7-3 2 16,-1 0-1-16,0 3 1 16,-6-1 0-16,7 1 0 15,-4 0 0-15,-6 6 0 16,7-4 0-16,0-1-3 15,-4 1 2-15,3-3 1 16,4-2 0-16,-7 6 0 16,3-6 2-16,4 0-1 15,-7 0-1-15,1 3-3 0,-4 0 3 16,7 6 0 0,-7-5 0-16,4-4 0 0,5 4 2 15,-6-4-2-15,6 0 0 16,1 0-3-16,-1 0 3 15,-3 0-2-15,0 0 2 16,1 0-2-16,3 0 2 16,-10 0 1-16,9 0-1 15,-6 2 0-15,4-2-1 16,-1 0 1-16,0 0-2 16,3 0-1-16,-2 0 3 15,0 0 2-15,-7 0-2 0,7 0-4 16,-5 0 4-1,5 0 0-15,3 0 0 0,-8 0 2 16,5 0-1-16,0 0-1 16,-7 0 0-16,4-2-1 15,-6-4-4-15,5 1 5 16,1 2 3-16,-7 3-3 16,7-6 3-16,-4 1-3 15,7-1-6-15,-7 3 6 16,7 1-2-16,-4-2 0 15,4-1-3-15,2 5 3 16,-6-6 1-16,6 3 1 16,-2 0 2-16,2-2-1 0,-6 2-2 15,1 0-1 1,6 1 2-16,-7 2 0 0,3-6-1 16,-3 2 1-16,1 3-1 15,-4-3 2-15,4 4-1 16,-1-5 0-16,1 1 0 15,6 2-1-15,2-1 1 16,0 3 0-16,0 0 0 16,-9 0 0-16,9 0 0 15,-6-3 0-15,6 3 1 16,-2 0-1-16,2 0 0 16,0 0 1-16,0 0 1 0,0 0-1 15,0 0 1-15,0-3 1 16,0 3-3-16,0 0 10 15,0 0-7-15,0 0 2 16,0 0-2-16,0 0 0 16,0 0 1-16,0 0 3 15,0 0 5-15,0 0 2 16,0 0 3-16,0 0-8 16,5 0 0-16,9 0-5 15,3 0 2-15,1 0-2 16,-8 0 0-16,5 0-4 15,-4 0 4-15,6 0-3 16,-6 0-1-16,3 6 3 16,1-6-2-16,2 0 0 15,3 3-1-15,-3-3 0 0,0 0 1 16,0 0 2-16,0 0-1 16,-9 0-1-16,6 0 0 15,3 0-1-15,0 0 1 16,0 0-1-16,0 0 0 15,1 0 0-15,-8 0 0 16,2 0-2-16,-4 0 2 16,1 0-2-16,-6 0 2 15,-1 0 4-15,1 0-4 16,-1 0 3-16,5 0-2 16,-4 0-1-16,-1 0 1 15,4 0-1-15,3 0-2 16,-4 0 2-16,-2 0 1 15,6 0 0-15,-4 0-2 0,0 0 1 16,2 0 0-16,-5 0 1 16,-2 0-1-16,6 0 0 15,-4 0 1-15,5 0-1 16,-4 0 0-16,2 0-1 16,7 0 2-16,-10 0-2 15,4 0 1-15,3-3 0 16,-1 0 0-16,3 3-1 15,-5-3 1-15,5 1 0 16,-5 2 0-16,8-4-1 16,-6-1 0-16,6-4-1 15,4-5-10-15,-1-3-5 16,0 0 3-16,2 0 5 0,-4 6 0 16,-5 3 6-16,0 2 3 15,-5 6-2-15,-3-3 2 16,-2 3 0-16,0 0 0 15,0 0-1-15,3 0 1 16,4-3-2-16,-5 3 3 16,-2-3-1-16,3-1 0 15,-1 4-1-15,-2 0 0 16,0 0 2-16,0 0-2 16,0 0 0-16,0 0 0 15,0 0 1-15,0 0-1 16,0 0 1-16,0 0-1 0,0 0 1 15,0 0 0-15,0 0 1 16,3 0 0-16,-3 0-1 16,0 0 1-16,0 0 3 15,0 0-4-15,0 0-1 16,0 0 0-16,0 0 1 16,0 0-1-16,7-3-11 15,1-3-32-15,6-12-59 16,-9 7-90-16,7 2-241 15</inkml:trace>
  <inkml:trace contextRef="#ctx0" brushRef="#br0" timeOffset="14451">992 960 66 0,'0'0'56'16,"0"0"-18"-16,0 0 23 15,0 0-12-15,0 0-6 0,0 0 15 16,0 0-24 0,0 0-34-16,0 0-2 15,0 0-23-15,0 0 0 16,2 0 12-16,1 0 13 0,5 0-6 16,-2 0-4-16,-3-4-3 15,0 3 12-15,-1-3 1 16,1 2 11-16,3 2 43 15,-6 0 47-15,0 0-3 16,0 0-19-16,0 0-25 16,0 0-9-16,0 0-13 15,0 0 7-15,0 0-7 16,0 0 5-16,0 0-9 16,0 0-4-16,0 0-8 15,0 0 1-15,0 0-7 16,0 6 5-16,0 8-9 15,0 3 5-15,0 6-6 0,-11-4-1 16,-1 5 0-16,1 3-2 16,-6 0-2-16,3 3 0 15,-3-5 9-15,9-2-6 16,-9-1-1-16,2-2 5 16,10-2 1-16,-7-7 1 15,10 0-8-15,-1-2 4 16,-6-1-2-16,1 0 4 15,-1 1-5-15,1 6-1 16,-1-2-1-16,-2 1 5 0,2 4 2 16,1-11-7-16,-1 3 1 15,4-8 0-15,2 1 0 16,0 0-1-16,-3 0-2 16,6-3 2-16,0 0 0 15,0 0-1-15,0 0 0 16,0 0 2-16,0 0-1 15,0 0 0-15,0 0 0 16,0 0-3-16,0 0 1 16,0-6 2-16,0-14-1 15,0-6 1-15,0-4 3 16,12-1 1-16,2 2-8 16,-6-2 7-16,4 9-6 15,-4 1 1-15,1 8 2 16,-7-2-1-16,4 4-2 0,-6-2-1 15,6-1-4-15,-6 4 3 16,0 2-1-16,0 8 2 16,0-4-1-16,0 4 3 15,0 0-3-15,0 0 4 16,0 0 0-16,0-5 2 16,0 2-3-16,0 1 5 15,0-3-3-15,0 5 0 16,0 0 3-16,0 0-6 15,0 0 3-15,0 0 0 16,0 0 6-16,0 0-5 16,-6 0 1-16,3 0 1 0,-2 1-3 15,2 8 8-15,-6-4-7 16,1 4 2-16,-1 4-3 16,1 1 4-16,-1 2-1 15,1 0-1-15,-9 7 2 16,3-1-2-16,-1-4 2 15,5-1-4-15,7-5 3 16,-9-1-6-16,7-2 6 16,-7 2-4-16,-2-1 1 15,3 5 0-15,-6 2 2 16,0 2 2-16,-3 5 0 16,3-7-2-16,0-1-2 15,3-4 1-15,-1-1-1 0,5 0 0 16,-5-2 0-1,-2-2 0-15,3 2-1 0,-3 0 2 16,0 3-1-16,0-4 0 16,9 1 4-16,-7-2-3 15,10-1 1-15,-4-6-1 16,6 4 0-16,0-4 2 16,3 0-2-16,0 0-1 15,0 0 0-15,0 0-2 16,0 3 1-16,-2-3 0 15,2 0 2-15,0 0-2 16,0 0-27-16,0 0-67 0,0 0-110 16,0-7-280-16</inkml:trace>
  <inkml:trace contextRef="#ctx0" brushRef="#br0" timeOffset="15260">977 951 156 0,'0'0'246'0,"0"0"-125"0,0 0-34 16,0 0-35-16,0 0-19 15,0 0-9-15,0 0 4 16,0 0 5-16,0 0 21 15,0 0-4-15,0 0 1 16,0 0-15-16,0 0-2 16,0 13-20-16,0-3-11 15,3 4 6-15,-3-1 4 16,0 4-2-16,2-4-6 16,-2-2 3-16,3-2-3 15,4 0 6-15,-5-4-2 0,-2 4 0 16,6-1 0-1,-1 3-4-15,4 1 1 0,-9 3-3 16,5-2 5-16,-2 1-6 16,3 0 3-16,-3-5 3 15,-3-1-3-15,0-2-4 16,0-1 4-16,3-1-5 16,-1 0 6-16,-2 0 3 15,3 1-2-15,0 4-2 16,-3-3-3-16,6 5 1 15,-6-3-1-15,0 0-1 16,0 1 0-16,3-2 1 0,-3-5 0 16,2-2 0-16,-2 0-2 15,0 0-2-15,0 0 1 16,0 0-1-16,3 5-12 16,0-1-45-16,-3-4-77 15,6 0-135-15</inkml:trace>
  <inkml:trace contextRef="#ctx0" brushRef="#br0" timeOffset="16304">914 648 50 0,'0'0'0'0,"0"0"-3"0,0 0-38 16</inkml:trace>
  <inkml:trace contextRef="#ctx0" brushRef="#br0" timeOffset="18254">914 648 26 0,'0'4'97'0,"0"-4"-41"16,0 0-3-16,0 0-21 16,0 0-14-16,0 0-5 15,0 0-3-15,0 0 0 16,7 0 15-16,-5 0-9 15,1 0 0-15,-3 0-14 16,3 0-1-16,-3 0 8 16,0 0 5-16,0 0 34 15,0 0 49-15,0 0-13 16,0 0-12-16,0 0-15 16,0 0 11-16,0 0-23 15,0 0-8-15,0 0-4 16,0 0 10-16,0 0-3 15,0 0-14-15,0 0-17 0,0 0 5 16,0 0 0-16,0 0 3 16,2 0 0-16,5 0 1 15,-5 0-5-15,6 0 0 16,2 0 5-16,-5 0-8 16,0 0-3-16,4 0-1 15,-6 0-1-15,2 0 4 16,2 2-3-16,-5-2 3 15,1 4-7-15,0-3 6 16,2 3 0-16,4-4-1 0,-6 2-1 16,-1-2-2-16,7 0 1 15,-6 3-4-15,0-3 3 16,2 4-4-16,-2-2 6 16,3 1-2-16,-6 0 6 15,3 2-6-15,2 1 0 16,4 0 0-16,-4-4-2 15,1 4-2-15,3-3 0 16,-4 3 1-16,0-1 0 16,5 1-2-16,-8 0 0 15,10-1 1-15,-7 1 3 16,1 0-3-16,3-4 1 16,-7 3-1-16,4 1 0 15,3 1 0-15,-7-2 1 16,1 1-1-16,2-4-3 0,2 2 3 15,-4 1 0-15,-1 1 1 16,3 0 0-16,-2-2-1 16,6 5 0-16,-6-2 0 15,2 1 1-15,2 3-1 16,-5-2-1-16,4 1-2 16,-4 5 2-16,7-6 1 15,-6 2 0-15,-3-2 0 16,3 1 0-16,-3-1-1 15,2 0 0-15,1 2 1 16,-3-3 0-16,6 6 0 16,-3 7 0-16,-3-1-1 0,0 5-1 15,3-4 0-15,-3 3 1 16,0-7 1-16,0-5 2 16,0-6-2-16,0-3 0 15,0-1 0-15,0 2 1 16,0-4 1-16,0 5-2 15,2 0 1-15,-2 1-1 16,0 5 0-16,0 1 0 16,0 1-1-16,0-1 1 15,0-3 0-15,0 1 0 16,0-1 0-16,3-2 0 16,-3-3 2-16,3 2-2 15,-3 3 0-15,0-1-1 16,0 3 1-16,0 2-1 15,0-6 0-15,0 5 0 0,6-10 2 16,-6 1 1-16,0 0-2 16,0-3-2-16,0 0 1 15,0 0 1-15,0 0-1 16,0 0 0-16,0 0-2 16,0 0-2-16,0 0 3 15,0 0-2-15,0 0 1 16,3 0-3-16,-3 0 4 15,0 0-2-15,0 0-1 16,2 0-7-16,-2 0 2 0,0 0-3 16,0-3 2-16,0-8 5 15,0-1 0-15,0-2 2 16,0 1 1-16,0-2 1 16,0 5 2-16,0 1-1 15,0 2 0-15,0 5 1 16,0-2-2-16,0 4 2 15,0 0 0-15,0 0-1 16,0 0 0-16,0 0-2 16,0 0 0-16,0 0 1 15,-2 0-1-15,2 0 3 16,0 0-2-16,0 0 1 16,0 0 2-16,0 0-1 15,0 0 3-15,0 0 0 16,0 0 2-16,0 0 1 0,0 0 0 15,0 18-5-15,0-1-1 16,0-1 0-16,0 6-1 16,-3-3-1-16,3 3 2 15,0-2 2-15,0 0-1 16,0 0-1-16,-6 2 0 16,3 9-1-16,-2 1 0 15,-1 4 0-15,-3 1 1 16,4-9 1-16,5-5-1 15,-3-6 0-15,-3-8 0 16,6-7-1-16,0 1 1 16,0-3 0-16,0 3-1 0,0 2 0 15,-3 4 0-15,1 1 0 16,-4 0 1-16,6-1-2 16,-2-6 2-16,-5-3-1 15,7 0-1-15,0 0-1 16,0 0-2-16,0 0 5 15,0 0 0-15,0 0 0 16,0 0-1-16,0 0-1 16,0 0 1-16,0 0-4 15,0 0-15-15,0-7 7 16,0-8 8-16,0-4 4 16,-3-3 1-16,1 3-2 15,-1 2 2-15,3 4-2 0,0 8 2 16,-2 3-3-1,2 2 3-15,0 0-3 0,-7 0 3 16,7 0-1-16,0 0 5 16,0 0-7-16,0 0 3 15,0 0 0-15,0 0 2 16,0 0 1-16,0 0-3 16,-3 0 0-16,3 0-1 15,-2 0 1-15,-1 0-2 16,1 11 2-16,-1 0 3 15,-4 0-3-15,5 1 0 16,-1-5 3-16,3 2-2 0,-3 3-1 16,3-1 0-16,0-5 0 15,0-3 0-15,0-3-10 16,0 3-6-16,0-3-22 16,0 0-60-16,0 0-178 15</inkml:trace>
  <inkml:trace contextRef="#ctx0" brushRef="#br0" timeOffset="21700">963 1521 194 0,'0'0'182'16,"0"0"-112"-16,0 0-37 15,0 0-4-15,0 0-5 16,0 0 8-16,0 0 22 0,0 0 11 16,0 0-6-16,0 0 6 15,0 0-13-15,0 0-15 16,0 0-12-16,0 6-17 16,0 8-8-16,0 2-5 15,0 1 4-15,0 6-5 16,0-9 4-16,0-6 2 15,0-2-1-15,0-6-2 16,0 0-6-16,0 0 4 16,0 0 1-16,-3 0-6 15,3 0-1-15,-2-6 7 16,-1-7 1-16,-4-1-6 16,5 2-1-16,-1 1 5 15,3-1-5-15,0 1 3 0,0 2 6 16,0 1 0-16,0 6-1 15,0-4 2-15,0 6 9 16,0 0-4-16,0 0 9 16,0 0-10-16,0 0 4 15,5 0-8-15,5 0 24 16,-10 6-9-16,2 2-5 16,1 0-1-16,-3 1-6 15,0 0 0-15,0-1 2 16,0 1-5-16,0 5 0 15,0 2 0-15,0-1-4 16,0-4 4-16,0-7-1 16,0 0-1-16,0-4-2 0,0 0 0 15,0 0 3-15,0 0-1 16,0 0-5-16,0 0-2 16,0 0 9-16,0 0-3 15,0 0 2-15,0 0 0 16,0 0-1-16,0 0 1 15,0 0-1-15,0-5-32 16,0-9-17-16,0 5-62 16,0-6-392-16</inkml:trace>
  <inkml:trace contextRef="#ctx0" brushRef="#br0" timeOffset="24987">321 1548 54 0,'0'0'165'16,"0"0"-72"-16,0 0-25 15,0 0 8-15,0 0-7 16,0 0-3-16,0 0-24 15,0 0 15-15,0 0 0 0,0 0 9 16,0 0-27 0,0 0 6-16,0 0-11 0,0 0-1 15,0 0 3-15,0 0-4 16,0 0 1-16,0 0-1 16,0 0-2-16,2 0-8 15,6 0-4-15,12-5-7 16,-3-3-9-16,-5 2 0 15,2 6 2-15,-11-2 3 16,-1 2 1-16,4 0 5 16,-6 0-1-16,6 0-1 15,-3 0-3-15,-1 0-3 16,13 0-3-16,-7-4-2 16,6-1 1-16,1 3-1 0,2-2 1 15,-7 2 0 1,-1 2-1-16,6 0 0 0,-12 0 2 15,4-3 1-15,5 3 2 16,-9-4 0-16,9 4-2 16,-10 0 1-16,4 0-2 15,-4 0 2-15,-2 0 2 16,0 0 8-16,3 0 0 16,-3 0 2-16,6 0 3 15,-6 0-6-15,3 0-4 16,0 0 0-16,-3 0 0 15,2 0-4-15,1 0-4 16,-3 0 1-16,6 0-4 0,-6 0 2 16,0 0-1-1,0 0-39-15,0-6-45 0,3-7-47 16,-3 4-96-16,3 1-266 16</inkml:trace>
  <inkml:trace contextRef="#ctx0" brushRef="#br0" timeOffset="27763">686 1928 60 0,'0'0'167'0,"0"0"-85"0,0 0-24 16,0 0 1-16,0 0-1 16,0 0 13-16,0 0-19 15,0 3-17-15,0-3 1 16,0 0-7-16,0 0 5 16,0 0 6-16,0 0 2 15,0 0 11-15,0 0-8 16,0 0-9-16,0 0-13 15,0 0 8-15,0 0-1 0,0 0-7 16,0 0-8-16,0 0-6 16,0 0-6-16,8 0 6 15,1 0-7-15,-1 0-1 16,3 0 6-16,-5 0-5 16,6 0 2-16,-7 0-3 15,7 0 0-15,-10 0 6 16,4 0-5-16,3 0-1 15,-7 0 2-15,4 0 1 16,5 0 0-16,-3 0-2 16,7 0-1-16,2 0-1 15,0 0 0-15,-9-5 0 0,1 1-1 16,-6 4 1 0,-3 0-10-16,0 0-54 0,0 0-98 15,0 0-239-15</inkml:trace>
  <inkml:trace contextRef="#ctx0" brushRef="#br0" timeOffset="51952">659 1578 108 0,'0'0'55'0,"0"0"-1"16,0 0 6-16,0 0 26 16,0 0 9-16,0 0-22 15,0 0-36-15,12 0-19 16,-12 0 6-16,0 0 3 16,0 0 11-16,3 0-14 15,-3 0-10-15,0 0 2 16,0 8-4-16,0 3 14 15,0 9-3-15,0-3-17 16,0-3-3-16,0-2 1 16,0-10-4-16,0 2 0 15,0-4 1-15,0 0-1 0,0 0-3 16,0 2 3 0,0-2-1-16,0 0 1 0,-3 0 0 15,3 0-6-15,-2 0-1 16,-1-2-59-16,-9-27 19 15,10-9 44-15,-1 5 3 16,3 8-14-16,0 7 3 16,-3 13 11-16,-3 5 1 15,6 0 8-15,0 0 2 16,0 0 5-16,0 0-13 16,0-2-3-16,-3-2-5 15,3 2 5-15,-5-1 3 16,5 3-3-16,0 0-1 0,-9 0-6 15,6 3 7 1,-2 24 6-16,0 8 15 0,-5-1 1 16,8-6-9-16,-1-5-1 15,3-12-4-15,0-5-6 16,0-6 3-16,0 0-3 16,0 0-2-16,0 0-14 15,0-17 14-15,0-6 2 16,0-5 8-16,-3 5-10 15,3 1-25-15,0 4-25 16,0 4 11-16,0 1-23 16,0 9-42-16,0 4-168 0</inkml:trace>
  <inkml:trace contextRef="#ctx0" brushRef="#br0" timeOffset="53375">923 1510 244 0,'0'0'121'0,"0"0"-57"0,0 0-61 16,0 0 0-16,0 0 24 15,0 0 6-15,0 0-1 16,8 0 12-16,-8 0 0 16,0 0-14-16,0 0 23 15,0 0-29-15,0 13-8 16,0 5 1-16,0 4-16 15,0 1 5-15,0-3-1 16,0-3-4-16,0-6 2 16,0-3 0-16,0-2-1 15,0-1-2-15,0 8 0 0,0 6 0 16,0 2-1 0,0-2 2-16,0-8 0 0,0-5-1 15,0-6-1-15,0 0-5 16,0 0-48-16,0-17 35 15,0-2 19-15,0-5 8 16,0 4-6-16,0 9 7 16,0 2-7-16,0 1-2 15,0-1 6-15,0-8-5 16,0-5 0-16,0 5-1 16,0 3 2-16,0 5-2 15,0 9 2-15,0 0 2 16,0 0 0-16,0 0 0 15,0 0 12-15,0 0-16 16,0 0 5-16,0 0 13 0,0 0-5 16,0 6 1-16,0-6-13 15,0 3 1-15,0-3-2 16,0 2-32-16,0 4-49 16,0-3-100-16,0 0-141 15</inkml:trace>
  <inkml:trace contextRef="#ctx0" brushRef="#br0" timeOffset="54471">620 1574 134 0,'0'0'113'0,"0"0"-39"15,0 0-35-15,0 0-12 16,0 0-3-16,0 0 13 16,0 0 12-16,12 0 2 15,-12 0-8-15,2 0-9 16,-2 0-2-16,0 0 2 16,0 12 5-16,0 4-33 15,0 7 0-15,0-6 2 16,3 1-1-16,-3-4-1 15,0-6 2-15,0 1 1 16,0-7-8-16,0 2 1 16,0 1-2-16,0 4-3 15,0 2 2-15,0-3 2 16,0 0-2-16,0-8 1 0,0 0-2 16,0 0-3-16,0 0-18 15,0 0-33-15,0-16 38 16,0-4 18-16,0 0 10 15,0 4-4-15,0 3 1 16,0 4-4-16,0-1-1 16,0 1 2-16,0-2-1 15,0 3-3-15,0 4 0 16,0 4 1-16,0 0 1 16,0 0 2-16,0 0-4 15,0 0-14-15,0 4 14 16,-3 13 29-16,-2-2-16 15,-4 0-6-15,6-8-1 0,3-5-5 16,0-2-1-16,0 0-4 16,0 0-3-16,0 0-44 15,0 0-73-15,0-11-215 16</inkml:trace>
  <inkml:trace contextRef="#ctx0" brushRef="#br0" timeOffset="57828">323 1418 258 0,'0'0'55'16,"0"0"5"-16,0 0 9 0,0 0-8 15,0 0-25 1,0 0-3-16,0 0-8 0,17-13 6 15,-17 13 1-15,0 0-9 16,0 0-18-16,0 0-5 16,0 0 0-16,0 6 4 15,0 7 19-15,0 6-1 16,-2 5-4-16,-13 1 1 16,6 1-2-16,1-1-11 15,-6 4 4-15,8-4 2 16,-5-5-4-16,5-3 3 15,4-7-4-15,-7-3-3 16,9-7-2-16,-3 0-2 16,0 0-1-16,3 0-1 15,0 0-9-15,0 0 11 0,0 0-8 16,0 0 8-16,0-7 0 16,0-12 7-16,0-4-4 15,0 1-3-15,0 3 0 16,0-7-1-16,0 7-8 15,0 4 6-15,0 6 2 16,0 3 1-16,0 6 5 16,0 0-3-16,0 0 4 15,0 0-6-15,0 0-17 16,0 10-9-16,-2 12 26 16,-10 6 15-16,4-2-1 15,-4-6-6-15,7-10-2 0,5-4-3 16,0-3-1-16,0-3-3 15,0 0 1-15,0 0-12 16,0 0-58-16,0 0-109 16,0 0-117-16</inkml:trace>
  <inkml:trace contextRef="#ctx0" brushRef="#br0" timeOffset="60452">688 2245 23 0,'0'0'196'16,"0"0"-144"-16,0 0-52 16,0 0-32-16,0 0 6 15,0 0 19-15,0 0 7 0,23-36 2 16,-23 36 29-16,0 0 10 15,0 0-5-15,0 0-3 16,0 0-8-16,0 0 4 16,0 0 6-16,2 0 24 15,-2 0-8-15,0 0-28 16,0 0-7-16,0 0 18 16,0 0 8-16,0 0-9 15,0 0-14-15,0 0-17 16,0 0 7-16,0 0 0 15,0 0-7-15,0 0 5 16,0 2 6-16,0 10-3 16,0-1 12-16,0 6-1 15,-5 0-5-15,2 0-8 0,1 1-2 16,-5-5-2-16,7-1 3 16,-2-4-1-16,2 4 2 15,0-4-1-15,0 0-4 16,0 1 10-16,0 4-7 15,0 2-5-15,0 2 0 16,0-4 5-16,0-7-4 16,0-3 7-16,0 3-3 15,0 0 9-15,0-6 1 16,0 3-3-16,0-3 8 16,0 2-10-16,0-2 2 15,0 4-7-15,0-2 1 16,0-2-7-16,0 0-1 0,0 0-11 15,0 0-6-15,0 0-18 16,0 0-33-16,0-2-66 16,2-7-211-16</inkml:trace>
  <inkml:trace contextRef="#ctx0" brushRef="#br0" timeOffset="61468">431 2364 102 0,'0'0'89'0,"0"0"-25"15,0 0-29-15,0 0-13 16,0 0-10-16,0 0 14 16,0 0 0-16,0 0-1 15,0 0-1-15,0 0-4 16,0 0 3-16,3 0-7 15,-1 0-16-15,-2 0-6 16,0 0-101-16,0 0-75 16</inkml:trace>
  <inkml:trace contextRef="#ctx0" brushRef="#br0" timeOffset="61902">431 2364 124 0,'20'9'206'15,"-20"-9"-98"-15,0 0-53 0,0 0-37 16,0 0-2-16,0 0 6 15,2 2 7-15,-2-2 17 16,0 0 14-16,0 0 2 16,0 0-12-16,0 0-9 15,0 0-6-15,0 4-12 16,0-2-15-16,0-2-2 16,0 0 0-16,0 0-3 15,0 0 4-15,0 0-1 16,0 0 1-16,3 0 2 15,6 0-1-15,-6 0 3 16,2 0-6-16,7 0 6 16,-10 0-3-16,4 0-3 0,5 3 3 15,-3 3-5-15,2-6 2 16,-3 2 2-16,3 1 0 16,-8-3-3-16,13 4 0 15,-13-4 0-15,6 2-1 16,1 1 1-16,-3-3-1 15,5 6-1-15,-3-4 0 16,4 4 4-16,-4-3-3 16,4 0 5-16,-4 3-8 15,4-1 4-15,-5-3-4 16,3 1 0-16,-5-3-1 16,4 0-2-16,-9 4-13 15,0-4-37-15,0 0-52 16,0 0-79-16,0 0-240 0</inkml:trace>
  <inkml:trace contextRef="#ctx0" brushRef="#br0" timeOffset="62915">696 2404 215 0,'0'0'77'15,"0"0"-20"-15,0 0-13 0,0 0 6 16,0 0 8-16,0 0 9 15,7-3-6-15,-5 3-19 16,1-2 0-16,2 2-4 16,4 0-7-16,-6 0-10 15,2 0-3-15,5 0-2 16,-5 0 2-16,7 0 4 16,-4 0-9-16,3 0 1 15,-3 0 0-15,4 0 4 16,-7 2-4-16,7-2-2 15,-9 0-6-15,9 3 6 16,-7-3-8-16,3 0 6 16,3 0-6-16,1 0-1 15,-6 0 0-15,-1 0-2 0,4 0 3 16,-6 0-3-16,-3 0-1 16,2 0 2-16,1 0-2 15,0 0 2-15,3 0-4 16,-3 0 5-16,-3 3-6 15,0 0 5-15,2-3-3 16,-2 2 1-16,0-2-6 16,0 4 3-16,3-2 0 15,-3 1 3-15,3-3 3 16,-3 3 0-16,2-1-2 16,5 2-1-16,-7 1 1 0,2-3-1 15,1 10-1 1,2-4 1-16,4 4 3 0,-9 5 4 15,6-5-3-15,-4-2-3 16,5 2-1-16,-4-6 1 16,-1-1 3-16,1-3-3 15,2 7 0-15,4-2 2 16,-6-2-2-16,2 0 2 16,4 4-3-16,-9-3 3 15,6 5-2-15,-4-9 1 16,1 2-1-16,-3-4 1 15,6 0 3-15,-3 5-2 0,-3-1 4 16,3 1-6 0,-1-2 4-16,1 0-2 0,3-1-3 15,-6-2 0-15,3 3 1 16,-3 0-1-16,0-3 0 16,0 0-1-16,3 0-4 15,-3 0-20-15,2 0-6 16,1 0-10-16,0 0-89 15,-3 0-216-15</inkml:trace>
  <inkml:trace contextRef="#ctx0" brushRef="#br0" timeOffset="107023">122 796 339 0,'0'0'146'0,"0"0"-80"0,0 0-17 16,0 0-6-16,0 0-4 16,0 0-9-16,0 0-2 15,0-9 7-15,0 9 1 16,0 0 13-16,0 0-13 16,0 9 2-16,0 8-24 15,0 6-9-15,0 5 5 16,0 3-1-16,0 9-7 15,0 11 1-15,0 0 0 16,0 2 1-16,0-2 0 16,0-5 6-16,0-4 0 15,0-5 1-15,3-3-6 0,0 2 5 16,6 7-4 0,-7 8-2-16,1 15 2 0,2 7-3 15,7 11 2-15,3 1-1 16,-8-5 0-16,8-8 1 15,-1-10 1-15,-8-19 0 16,8-5-6-16,-11-4 9 16,2-2-6-16,4 1-2 15,-6 7 0-15,5 8-2 16,1 3 2-16,-4 2 0 16,0-2-1-16,4-5 0 15,-3-6 2-15,6-10 0 16,-7-4-2-16,0-1 0 0,4-4 0 15,-9-3-1 1,0 6 0-16,0 2-1 0,0 5 2 16,0-1 0-16,0 10-5 15,0 3 8-15,0-7-7 16,-2-1 4-16,-13-10 0 16,13-10-1-16,-8-8 1 15,8-1 0-15,-4-6 3 16,6 0-2-16,-2 0 1 15,2 0 2-15,-7 0-3 16,5 0-1-16,2 3-4 16,-3-3 4-16,3 0 0 0,0 0 0 15,0 0-2 1,0 0 2-16,0 0 0 0,-3 3-1 16,3-3-1-16,0 0 3 15,0 0-4-15,0 3 2 16,0-3 0-16,0 0 1 15,0 0-10-15,0 0 5 16,0 0-7-16,0 0 7 16,-2 0 0-16,2 0 4 15,0 0 0-15,0 0-4 16,0 0 3-16,0 0-15 16,0 0 9-16,0 0-13 15,-3-6 13-15,-6-13 6 16,4-7 1-16,2-14 1 15,-6-2-1-15,4-9-1 16,2-1 2-16,-4-1 0 16,5-3-3-16,-3-4 3 0,2-8-3 15,-6-8-7-15,4-6 2 16,2 0 1-16,-9 2-5 16,4 4 7-16,-4 10-7 15,4 10-4-15,-6 5 4 16,2 6-6-16,4-1 15 15,-1 1-5-15,1-6 3 16,-4-5-7-16,5-6 12 16,-5-2-3-16,6 3-5 15,4 7-4-15,-10 8 5 0,7 18-3 16,2 9 7 0,-3 10 2-16,3 0 2 0,0-1-1 15,3-5 1-15,0-2-1 16,0-9 1-16,0 1-1 15,0 6 0-15,0 1 1 16,0 13-1-16,0 5 0 16,0 0 0-16,0 0 0 15,0 0 12-15,0 0 7 16,0 11-7-16,0 7-12 16,0 4 0-16,0 1 2 15,6 7 3-15,0 7-3 16,-3 6 2-16,2 4 0 0,7 8 5 15,-7 4 1 1,10 12 1-16,-8 2 12 0,5 4-10 16,-4-1 0-16,1-6-3 15,-1 2-7-15,1-10-3 16,-1-3 2-16,1-1-2 16,-3-8 0-16,6 5 12 15,-7-3-8-15,3 3 1 16,1 7-2-16,-4 0-1 15,4 3 0-15,-6-8-1 16,2-9 1-16,0-8-2 16,5-9 0-16,-8-6 1 15,1 6-1-15,6 6 0 16,-6 3 0-16,-1 5 1 0,4 3 3 16,0 0-3-16,-3-1 0 15,-1-8 0-15,-2-6-1 16,0-8 0-16,0-2-4 15,0-2 4-15,0 3-1 16,0 6 1-16,0 6 0 16,0-2 0-16,0-1 0 15,0-8 3-15,0-10-2 16,0-6-2-16,0-7 1 16,0-2 0-16,0 4 1 15,0 1-1-15,0 4 0 16,0 1 1-16,0 3-1 15,0-3 0-15,0-4 0 0,0 0 0 16,0-6 1-16,0 0 3 16,0 0-3-16,0 0-1 15,0 0-6-15,0 0-3 16,0 0 9-16,0 0-10 16,0 0 0-16,0-22-4 15,0-19-37-15,0 15-55 16,0-4-166-16</inkml:trace>
  <inkml:trace contextRef="#ctx0" brushRef="#br0" timeOffset="111215">111 838 11 0,'0'0'23'0,"0"0"18"15,0 0 74-15,0 0-34 16,0 0-13-16,0 0 0 16,0 0 5-16,-20 0-10 15,20 0-15-15,-3 0-1 16,3 0 3-16,0 0-16 15,0 0 3-15,0 0-1 0,0 0 7 16,0 0 1-16,0 0-3 16,0 0-3-16,0 0-14 15,0 0 0-15,8-2 1 16,18-4-13-16,8 0-8 16,-3-3 5-16,12 0-5 15,-4 2 3-15,1-5 0 16,-1 1-3-16,5-1-4 15,-8-2 3-15,4 4-1 16,-6-2 1-16,5 3 0 16,-11 0 0-16,6 4-1 15,0-1 2-15,-5 1 4 0,-1 0 0 16,0-1 0-16,9 0-8 16,0 1 1-16,2-8-1 15,10 2 1-15,-7 0-1 16,7 1 2-16,-7-3-2 15,-6 2 5-15,1 3-2 16,-3-1 1-16,0 1-1 16,1-1-2-16,1 4 2 15,1-5-1-15,3 6 1 16,2-5 0-16,4 1 1 16,-10-1-3-16,6 0 3 15,4-2 0-15,-1 0-4 0,9 0 2 16,0-3-2-1,-1 5 2-15,-1-5-1 0,-13 6-1 16,0 3 0-16,-2 1 3 16,0 4 1-16,2-5-1 15,-2 5-3-15,9-4 4 16,8-2-2-16,0 4-1 16,0-3 2-16,0 1-3 15,-7 2 3-15,-1 2-2 16,-4 0 2-16,6 0 1 15,9 0-3-15,2 0 0 16,9-3-1-16,1 0-2 16,-8-3 1-16,5 1 1 15,-10-1-1-15,-4 1 0 16,-10 1 2-16,-3 4 0 0,0 0-1 16,5 0 0-16,-7 0 9 15,2 0-6-15,0 0 2 16,10 0-5-16,-10 0 3 15,13 0-3-15,-8-9 0 16,2 5-2-16,-6-5 2 16,-6 6 1-16,-9 0-1 15,6 0 2-15,-9 3-3 16,10-3 2-16,5 1-1 16,2 2 2-16,10-2-1 15,-5 2-1-15,5 0-3 16,-2 0 3-16,2 0 2 15,2 0-2-15,3 0 0 0,0 0 1 16,0 0 0-16,-7 0-1 16,1 0 0-16,-6 0 1 15,-5 0-1-15,0 0 0 16,0 0 0-16,-3 0-1 16,0-7 1-16,3 5 0 15,2-1 0-15,5-6 0 16,-5 6 0-16,12-3 0 15,-4 4 0-15,2 2-1 16,2-3 1-16,-9 3 0 16,-2-3-1-16,3 0 0 15,-6 1 0-15,5-4 0 0,0-7 0 16,6 3 2 0,1-7-2-16,1 3 2 0,4 0-2 15,-6 0 0-15,4 8 1 16,-1-7 0-16,-4 4 0 15,4 0 0-15,0-3 0 16,-6 10-1-16,-2 2 1 16,-8 0-3-16,-13 0 2 15,3 0 1-15,-5 0-1 16,-3 0 2-16,-3 0-1 16,1 0 0-16,-8 0-1 15,3 0 0-15,-5 0 1 0,0 0 0 16,2 0-1-1,-7 0 1-15,0 0 0 0,0 0 0 16,0 0-1-16,0 0 1 16,0 0-14-16,0 0 4 15,0 0-2-15,0 0 0 16,0 0 5-16,-27 0 6 16,-7 6 1-16,-10 8 0 15,-8 8-4-15,-7 1 8 16,-6 0-7-16,6-1 7 15,-1-3-6-15,4 2 5 16,-4-5-5-16,3 4 2 16,-5-8 0-16,-6 1 0 15,-8 0-1-15,-9-2 1 0,-6 6 5 16,3-6-5-16,-3 4 0 16,7-4 0-16,-1-6 0 15,6 0 1-15,-4-5-2 16,2 0 3-16,-4 0-4 15,-9 0 5-15,1 0-3 16,-9 4 2-16,6 7 6 16,3 6-6-16,2 2 2 15,3 5 1-15,12-7-2 16,5-4 0-16,5-1 0 16,5-3-1-16,-8-2-2 0,8-1 4 15,-8-3-4 1,13 3 1-16,2 2-1 0,0-4 0 15,6 1 0-15,-4 1 0 16,5-3 2-16,-7 3-1 16,0-6 1-16,-11 0-2 15,0 0 2-15,-3 0-1 16,0 0 0-16,6 0 4 16,-1 0-1-16,7 0 2 15,11 0 2-15,2 0-8 16,-2 0 2-16,-1 0 1 15,1 2 2-15,-3 1-5 16,-6-3 1-16,0 0-1 16,0 0 2-16,-2 0 0 15,-3 5 3-15,0 1 2 0,5 3-3 16,-3-3 0-16,9-5-3 16,6 3 0-16,-4-4-1 15,9 0 0-15,-3 0 0 16,1 0 0-16,-7 0 2 15,1 0-1-15,-6 0 1 16,9 0 0-16,-1 0 0 16,3 0 0-16,1 0-2 15,2 0 2-15,1 0 1 16,1 2-3-16,1 1 2 16,7 3 0-16,-5 0-2 15,1 3 3-15,6-4 1 16,-4 0-3-16,4 4 4 15,5-7 0-15,3 5-5 0,0-5 3 16,0 2-3-16,0-2 0 16,0 1 1-16,0 0 0 15,-3 0-1-15,-2 3 0 16,-5-1-1-16,0 0 1 16,-10 0 0-16,3 1 1 15,2 1-1-15,15-7-1 16,9 2 1-16,-6-2 1 15,9 3 0-15,-12 0-2 16,2 0-1-16,-2 3 2 16,0-6 0-16,3 2 0 0,3 1 4 15,-1-3-8 1,10 0 6-16,-1 0-5 0,0 0 5 16,3 0-5-16,0 0 2 15,0 0 1-15,0 0 3 16,0 0-3-16,-6 0 1 15,6 0-1-15,0 0 0 16,0 0 1-16,0 0 3 16,0 0-3-16,0 0 1 15,0 0-2-15,0 0 2 16,0 0 6-16,0 0-6 16,0 0 0-16,0 0 4 0,9 0 0 15,19 0-2 1,18-3-4-16,10-14-7 0,3 2 5 15,-5 2 2-15,-5 2-3 16,-15 3 3-16,0 2 1 16,-6 3 0-16,0-1 1 15,9 4-2-15,3-5 1 16,11-1-1-16,5-4-2 16,-2 1 1-16,3 1 0 15,-6-1 1-15,3 9-1 16,-10-4 1-16,5 4 0 15,5-1 0-15,-3-3 0 16,5-4-2-16,6-3 3 16,6-3-2-16,-6 0 1 15,1 2-5-15,-6 1 5 0,-13 5-1 16,5 4 1-16,2 2-1 16,6-3 4-16,4-3-3 15,19-3 0-15,-3-8-1 16,4 3-14-16,-4 0 10 15,-20-1 4-15,-10 7 0 16,2 0 1-16,-10 3 0 16,10-1 0-16,-7 6 1 15,14 0-1-15,10-3 0 16,10-3 0-16,7-5-1 16,-7-3-1-16,-2 0 2 15,-10-3-4-15,-4 5 4 0,-6 1 0 16,-9 5 0-1,3 3 0-15,-11 3 0 0,-3 0 1 16,3 0-1-16,0-6 0 16,10-3 0-16,16-1 0 15,13-7 0-15,15-3-3 16,5-5 3-16,9-4 0 16,0 7 1-16,-4-1 0 15,1 3-1-15,1 7 0 16,-2-8 0-16,9 1 0 15,12-2-2-15,8-10-19 16,0 4-7-16,-10 2-9 16,-27 7-40-16,-22 7-15 15,-71 12-47-15,0 0-133 16</inkml:trace>
  <inkml:trace contextRef="#ctx0" brushRef="#br0" timeOffset="112807">0 904 338 0,'15'0'69'15,"-10"0"11"-15,4 0 23 16,-6 0-45-16,2 10-31 16,4 17-16-16,-6 3 1 0,-3 8 1 15,0 1 0 1,2 9 1-16,4 12 9 0,3 22-1 16,-7 33-5-16,1 42 2 15,12 31-7-15,2 26-4 16,5 3-7-16,12-5 0 15,8-4-1-15,-22-149-45 16,9-8-193-16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607C0-74D6-4006-9D2F-0C1561D8B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E1797B-22A3-4CC4-81E0-105CBDFC2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A01724-6379-40E0-95CC-0FC58C11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C62037-245B-4627-B9CF-EBEB6BFF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E06D1-7881-4970-A902-258AE508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38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A63370-A3A9-4D3C-92AE-2C430F23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D72CEA-F6B1-4008-A8C4-DFD71171A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41B7AC-865E-4520-A01C-7861662E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3E109B-F614-459D-A540-E0DD370A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C7149-A38D-43D0-B8A3-8E0D84E4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48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945362-3341-4554-922B-3A283AC30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8097BB-F4C9-4B8A-9FE3-11F84FD98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A44E1D-1024-47EF-ADFC-02E66DD1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D43622-06D3-42EF-B82D-A5F156FE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8B83A2-2D5C-4F1E-913A-A695A1B9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87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E0F9F-5DFF-48D5-A090-EE14BBF0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0CBF52-D2FB-4673-A3E5-4F2F6138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6C574A-C9A7-4316-9A35-B0EBA2D0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8C6EB9-7DD8-4A7B-A909-ECF3DF93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F0CD5-BC44-4CA8-BC51-777AB166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10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530FE7-EE19-4C37-A4AD-A6764651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FB6949-FA20-4B33-833E-15C52FBB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DBAAA-E4D0-4E11-9A56-764DCA03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9A74F7-6665-4662-A110-D07A319E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DC3996-ADCD-441C-B545-2E61BE53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75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D1E46-1ED0-4574-A8F0-E1F1E575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2BACF-3FB6-4D8A-B495-9169735D0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B4720B-D4B4-4BAE-B93E-D0B89B5FC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365231-EA6D-44C5-99B4-5BA4F1D0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EF3987-BD62-4478-BF11-F3DE64A4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5CBFB0-394D-42F1-AC10-FF9EE736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27364-FD1E-44BC-9201-574C7D2D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D6743-838D-4B87-9BC7-36DB81F3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EC462B-21D3-4BAF-BC76-1317A49B0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5420A4-BB4E-42D9-988B-306CFA330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8B6EA3-2B55-4083-BB95-928D1290E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49A62E-7F53-440D-9DF6-C40EF4C1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743D1E-48A5-4191-9C4D-9722E400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C8850AA-94A6-48A6-A47F-B7947109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5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EEB04-7CC0-4D8D-B584-BA0CDA0A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61812D-E076-486C-96D4-E732B2BE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D57963-62A1-42FC-9248-148B1E23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4DE86E-E5F9-44E2-BB58-36EB8A58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0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E0E45F-72E6-4374-B39F-B44D55DA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826707-2E95-4824-8885-8F7B7A9A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B166E8-DD50-4283-BEAC-15B666CE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9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C27B1-B92B-4FC5-9B04-BD05AEE7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D68D6-EEFA-45CA-8004-285C48A4D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78E795-5B4D-435E-9CF1-43D8BCE98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3C3E8-4D8D-45BD-BBA2-CFCCF442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FDE936-9923-41D3-87D3-FAF2096A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CA9022-9FFA-48AF-9D07-BF5370AD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95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702DB-522A-4260-8984-E732B89C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AB3889-1348-470D-8EE6-BA1676DA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E28EC0-DA4F-4EE8-84A9-ACB6EBA5C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1AC438-A180-4DFD-82B5-F4E5852D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79F15-1678-4444-8589-E0A1A5EC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D4239F-F611-42A4-926C-2015FCDB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1D5E9A-5633-4479-B893-D0B76D4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1880CC-2C7F-44D5-B6D4-F9915D81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179FED-CE56-4370-A01B-03135B9D4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5D8937-C2D1-4320-80EC-C1F0301CF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E4EB16-4B2B-4628-9AB7-5540EDBD0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19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BFA33-6361-4050-9223-9FDB86C81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367" y="2235200"/>
            <a:ext cx="10703859" cy="2387600"/>
          </a:xfrm>
        </p:spPr>
        <p:txBody>
          <a:bodyPr>
            <a:normAutofit fontScale="90000"/>
          </a:bodyPr>
          <a:lstStyle/>
          <a:p>
            <a:r>
              <a:rPr lang="en-US" altLang="ja-JP" b="1" dirty="0"/>
              <a:t>2019</a:t>
            </a:r>
            <a:r>
              <a:rPr lang="ja-JP" altLang="en-US" b="1" dirty="0"/>
              <a:t>年ゲームクリエイター学科</a:t>
            </a:r>
            <a:br>
              <a:rPr lang="en-US" altLang="ja-JP" b="1" dirty="0"/>
            </a:br>
            <a:r>
              <a:rPr lang="ja-JP" altLang="en-US" b="1" dirty="0"/>
              <a:t>ゲームキャンプ企画書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29450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EFA22-0577-47D0-BA4E-610187A1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899" y="149972"/>
            <a:ext cx="11074101" cy="5811838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　　敵をなぎ倒す爽快系</a:t>
            </a:r>
            <a:br>
              <a:rPr kumimoji="1" lang="en-US" altLang="ja-JP" dirty="0"/>
            </a:br>
            <a:r>
              <a:rPr kumimoji="1" lang="ja-JP" altLang="en-US" dirty="0"/>
              <a:t>ベルトスクロールアクションゲーム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19331B-13B7-4EBB-9900-21CA4A27D56E}"/>
              </a:ext>
            </a:extLst>
          </p:cNvPr>
          <p:cNvSpPr txBox="1"/>
          <p:nvPr/>
        </p:nvSpPr>
        <p:spPr>
          <a:xfrm>
            <a:off x="4080063" y="566028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b="1" dirty="0"/>
              <a:t>ゲーム概要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8556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C54B56-E3E1-41AC-A9AB-C8A32F362652}"/>
              </a:ext>
            </a:extLst>
          </p:cNvPr>
          <p:cNvSpPr/>
          <p:nvPr/>
        </p:nvSpPr>
        <p:spPr>
          <a:xfrm>
            <a:off x="473336" y="903642"/>
            <a:ext cx="2280622" cy="122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2D6CC0B-FB68-4FB7-B345-74D09BBD86EC}"/>
              </a:ext>
            </a:extLst>
          </p:cNvPr>
          <p:cNvSpPr/>
          <p:nvPr/>
        </p:nvSpPr>
        <p:spPr>
          <a:xfrm>
            <a:off x="3388659" y="903642"/>
            <a:ext cx="1785769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4AC5E8-BEF9-4454-B89F-1CC0871F9106}"/>
              </a:ext>
            </a:extLst>
          </p:cNvPr>
          <p:cNvSpPr/>
          <p:nvPr/>
        </p:nvSpPr>
        <p:spPr>
          <a:xfrm>
            <a:off x="3388659" y="2799995"/>
            <a:ext cx="1785769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STAGE1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F08AB6-5FCC-41A2-900E-2E23C850E0C1}"/>
              </a:ext>
            </a:extLst>
          </p:cNvPr>
          <p:cNvSpPr/>
          <p:nvPr/>
        </p:nvSpPr>
        <p:spPr>
          <a:xfrm>
            <a:off x="5830645" y="2799995"/>
            <a:ext cx="1785769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STAGE</a:t>
            </a:r>
            <a:r>
              <a:rPr kumimoji="1" lang="ja-JP" altLang="en-US" dirty="0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3CA844-CDF5-4C6C-9082-5FBFBA854990}"/>
              </a:ext>
            </a:extLst>
          </p:cNvPr>
          <p:cNvSpPr/>
          <p:nvPr/>
        </p:nvSpPr>
        <p:spPr>
          <a:xfrm>
            <a:off x="8272631" y="2799995"/>
            <a:ext cx="1785769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STAGE</a:t>
            </a:r>
            <a:r>
              <a:rPr kumimoji="1" lang="ja-JP" altLang="en-US" dirty="0"/>
              <a:t>３</a:t>
            </a:r>
            <a:endParaRPr kumimoji="1" lang="en-US" altLang="ja-JP" dirty="0"/>
          </a:p>
          <a:p>
            <a:pPr algn="ctr"/>
            <a:r>
              <a:rPr lang="en-US" altLang="ja-JP" dirty="0"/>
              <a:t>BOSS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699AED-A1A2-4355-A3E0-0A7A405E4033}"/>
              </a:ext>
            </a:extLst>
          </p:cNvPr>
          <p:cNvSpPr/>
          <p:nvPr/>
        </p:nvSpPr>
        <p:spPr>
          <a:xfrm>
            <a:off x="8272631" y="4716649"/>
            <a:ext cx="1785769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ゲームクリア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505BC043-4335-4F3D-BD98-BC498B62C188}"/>
                  </a:ext>
                </a:extLst>
              </p14:cNvPr>
              <p14:cNvContentPartPr/>
              <p14:nvPr/>
            </p14:nvContentPartPr>
            <p14:xfrm>
              <a:off x="2872207" y="1472442"/>
              <a:ext cx="320760" cy="300600"/>
            </p14:xfrm>
          </p:contentPart>
        </mc:Choice>
        <mc:Fallback xmlns=""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505BC043-4335-4F3D-BD98-BC498B62C1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3207" y="1463442"/>
                <a:ext cx="3384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インク 27">
                <a:extLst>
                  <a:ext uri="{FF2B5EF4-FFF2-40B4-BE49-F238E27FC236}">
                    <a16:creationId xmlns:a16="http://schemas.microsoft.com/office/drawing/2014/main" id="{E69F10E2-D5E1-4267-AB53-B9CFD2AED3AC}"/>
                  </a:ext>
                </a:extLst>
              </p14:cNvPr>
              <p14:cNvContentPartPr/>
              <p14:nvPr/>
            </p14:nvContentPartPr>
            <p14:xfrm>
              <a:off x="8954407" y="4363962"/>
              <a:ext cx="276480" cy="212400"/>
            </p14:xfrm>
          </p:contentPart>
        </mc:Choice>
        <mc:Fallback xmlns="">
          <p:pic>
            <p:nvPicPr>
              <p:cNvPr id="28" name="インク 27">
                <a:extLst>
                  <a:ext uri="{FF2B5EF4-FFF2-40B4-BE49-F238E27FC236}">
                    <a16:creationId xmlns:a16="http://schemas.microsoft.com/office/drawing/2014/main" id="{E69F10E2-D5E1-4267-AB53-B9CFD2AED3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5407" y="4354962"/>
                <a:ext cx="2941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インク 30">
                <a:extLst>
                  <a:ext uri="{FF2B5EF4-FFF2-40B4-BE49-F238E27FC236}">
                    <a16:creationId xmlns:a16="http://schemas.microsoft.com/office/drawing/2014/main" id="{50B64A31-5256-485B-9F62-5FE0E76C5833}"/>
                  </a:ext>
                </a:extLst>
              </p14:cNvPr>
              <p14:cNvContentPartPr/>
              <p14:nvPr/>
            </p14:nvContentPartPr>
            <p14:xfrm>
              <a:off x="4168207" y="2346162"/>
              <a:ext cx="3716640" cy="1543320"/>
            </p14:xfrm>
          </p:contentPart>
        </mc:Choice>
        <mc:Fallback xmlns="">
          <p:pic>
            <p:nvPicPr>
              <p:cNvPr id="31" name="インク 30">
                <a:extLst>
                  <a:ext uri="{FF2B5EF4-FFF2-40B4-BE49-F238E27FC236}">
                    <a16:creationId xmlns:a16="http://schemas.microsoft.com/office/drawing/2014/main" id="{50B64A31-5256-485B-9F62-5FE0E76C58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0207" y="2337162"/>
                <a:ext cx="5940720" cy="34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インク 44">
                <a:extLst>
                  <a:ext uri="{FF2B5EF4-FFF2-40B4-BE49-F238E27FC236}">
                    <a16:creationId xmlns:a16="http://schemas.microsoft.com/office/drawing/2014/main" id="{3AA9986A-D024-49EF-98B1-AACD0542EA93}"/>
                  </a:ext>
                </a:extLst>
              </p14:cNvPr>
              <p14:cNvContentPartPr/>
              <p14:nvPr/>
            </p14:nvContentPartPr>
            <p14:xfrm>
              <a:off x="704287" y="139722"/>
              <a:ext cx="748440" cy="506880"/>
            </p14:xfrm>
          </p:contentPart>
        </mc:Choice>
        <mc:Fallback xmlns="">
          <p:pic>
            <p:nvPicPr>
              <p:cNvPr id="45" name="インク 44">
                <a:extLst>
                  <a:ext uri="{FF2B5EF4-FFF2-40B4-BE49-F238E27FC236}">
                    <a16:creationId xmlns:a16="http://schemas.microsoft.com/office/drawing/2014/main" id="{3AA9986A-D024-49EF-98B1-AACD0542EA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5287" y="130722"/>
                <a:ext cx="766080" cy="5245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2287CCB-3C05-42A6-9CC9-E8E2B5CF9921}"/>
              </a:ext>
            </a:extLst>
          </p:cNvPr>
          <p:cNvSpPr/>
          <p:nvPr/>
        </p:nvSpPr>
        <p:spPr>
          <a:xfrm>
            <a:off x="6723529" y="1020599"/>
            <a:ext cx="1785769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ゲームオーバー</a:t>
            </a:r>
            <a:endParaRPr kumimoji="1" lang="en-US" altLang="ja-JP" dirty="0"/>
          </a:p>
          <a:p>
            <a:pPr algn="ctr"/>
            <a:r>
              <a:rPr lang="ja-JP" altLang="en-US" dirty="0"/>
              <a:t>コンテニュー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インク 23">
                <a:extLst>
                  <a:ext uri="{FF2B5EF4-FFF2-40B4-BE49-F238E27FC236}">
                    <a16:creationId xmlns:a16="http://schemas.microsoft.com/office/drawing/2014/main" id="{562C7BC6-96C1-4C6D-8700-5BF690C1E952}"/>
                  </a:ext>
                </a:extLst>
              </p14:cNvPr>
              <p14:cNvContentPartPr/>
              <p14:nvPr/>
            </p14:nvContentPartPr>
            <p14:xfrm>
              <a:off x="1220167" y="2079762"/>
              <a:ext cx="6761160" cy="4276080"/>
            </p14:xfrm>
          </p:contentPart>
        </mc:Choice>
        <mc:Fallback>
          <p:pic>
            <p:nvPicPr>
              <p:cNvPr id="24" name="インク 23">
                <a:extLst>
                  <a:ext uri="{FF2B5EF4-FFF2-40B4-BE49-F238E27FC236}">
                    <a16:creationId xmlns:a16="http://schemas.microsoft.com/office/drawing/2014/main" id="{562C7BC6-96C1-4C6D-8700-5BF690C1E95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11167" y="2070762"/>
                <a:ext cx="6778800" cy="42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3CD09E90-27C4-4A9C-B36F-4C3C9B235425}"/>
                  </a:ext>
                </a:extLst>
              </p14:cNvPr>
              <p14:cNvContentPartPr/>
              <p14:nvPr/>
            </p14:nvContentPartPr>
            <p14:xfrm>
              <a:off x="8739127" y="1988322"/>
              <a:ext cx="485280" cy="600120"/>
            </p14:xfrm>
          </p:contentPart>
        </mc:Choice>
        <mc:Fallback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3CD09E90-27C4-4A9C-B36F-4C3C9B2354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30127" y="1979322"/>
                <a:ext cx="50292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9" name="インク 48">
                <a:extLst>
                  <a:ext uri="{FF2B5EF4-FFF2-40B4-BE49-F238E27FC236}">
                    <a16:creationId xmlns:a16="http://schemas.microsoft.com/office/drawing/2014/main" id="{16877315-6D54-4A25-AFB3-B6E3413DFF22}"/>
                  </a:ext>
                </a:extLst>
              </p14:cNvPr>
              <p14:cNvContentPartPr/>
              <p14:nvPr/>
            </p14:nvContentPartPr>
            <p14:xfrm>
              <a:off x="2812807" y="261402"/>
              <a:ext cx="4668120" cy="664560"/>
            </p14:xfrm>
          </p:contentPart>
        </mc:Choice>
        <mc:Fallback>
          <p:pic>
            <p:nvPicPr>
              <p:cNvPr id="49" name="インク 48">
                <a:extLst>
                  <a:ext uri="{FF2B5EF4-FFF2-40B4-BE49-F238E27FC236}">
                    <a16:creationId xmlns:a16="http://schemas.microsoft.com/office/drawing/2014/main" id="{16877315-6D54-4A25-AFB3-B6E3413DFF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03807" y="252402"/>
                <a:ext cx="4685760" cy="6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657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0AD39B-7810-4024-89A4-65384B7C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49" y="1387736"/>
            <a:ext cx="11553713" cy="5045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800" kern="1500" spc="500" dirty="0"/>
              <a:t>・ＨＰ</a:t>
            </a:r>
            <a:r>
              <a:rPr kumimoji="1" lang="en-US" altLang="ja-JP" sz="1800" kern="1500" spc="500" dirty="0"/>
              <a:t>:</a:t>
            </a:r>
            <a:r>
              <a:rPr kumimoji="1" lang="ja-JP" altLang="en-US" sz="1800" kern="1500" spc="500" dirty="0"/>
              <a:t>初期値</a:t>
            </a:r>
            <a:r>
              <a:rPr kumimoji="1" lang="en-US" altLang="ja-JP" sz="1800" kern="1500" spc="500" dirty="0"/>
              <a:t>100</a:t>
            </a:r>
            <a:r>
              <a:rPr kumimoji="1" lang="ja-JP" altLang="en-US" sz="1800" kern="1500" spc="500" dirty="0"/>
              <a:t>　</a:t>
            </a:r>
            <a:r>
              <a:rPr lang="ja-JP" altLang="en-US" sz="1800" kern="1500" spc="500" dirty="0"/>
              <a:t>レベル</a:t>
            </a:r>
            <a:r>
              <a:rPr lang="en-US" altLang="ja-JP" sz="1800" kern="1500" spc="500" dirty="0"/>
              <a:t>UP</a:t>
            </a:r>
            <a:r>
              <a:rPr lang="ja-JP" altLang="en-US" sz="1800" kern="1500" spc="500" dirty="0"/>
              <a:t>毎に</a:t>
            </a:r>
            <a:r>
              <a:rPr lang="en-US" altLang="ja-JP" sz="1800" kern="1500" spc="500" dirty="0"/>
              <a:t>10</a:t>
            </a:r>
            <a:r>
              <a:rPr lang="ja-JP" altLang="en-US" sz="1800" kern="1500" spc="500" dirty="0"/>
              <a:t>増加</a:t>
            </a:r>
            <a:r>
              <a:rPr kumimoji="1" lang="ja-JP" altLang="en-US" sz="1800" kern="1500" spc="500" dirty="0"/>
              <a:t>）</a:t>
            </a:r>
            <a:endParaRPr kumimoji="1" lang="en-US" altLang="ja-JP" sz="1800" kern="1500" spc="500" dirty="0"/>
          </a:p>
          <a:p>
            <a:pPr marL="0" indent="0">
              <a:buNone/>
            </a:pPr>
            <a:r>
              <a:rPr kumimoji="1" lang="ja-JP" altLang="en-US" sz="1800" kern="1500" spc="500" dirty="0"/>
              <a:t>　ＳＰ</a:t>
            </a:r>
            <a:r>
              <a:rPr kumimoji="1" lang="en-US" altLang="ja-JP" sz="1800" kern="1500" spc="500" dirty="0"/>
              <a:t>:</a:t>
            </a:r>
            <a:r>
              <a:rPr kumimoji="1" lang="ja-JP" altLang="en-US" sz="1800" kern="1500" spc="500" dirty="0"/>
              <a:t>初期値</a:t>
            </a:r>
            <a:r>
              <a:rPr kumimoji="1" lang="en-US" altLang="ja-JP" sz="1800" kern="1500" spc="500" dirty="0"/>
              <a:t>0 </a:t>
            </a:r>
            <a:r>
              <a:rPr kumimoji="1" lang="ja-JP" altLang="en-US" sz="1800" kern="1500" spc="500" dirty="0"/>
              <a:t>最大値</a:t>
            </a:r>
            <a:r>
              <a:rPr kumimoji="1" lang="en-US" altLang="ja-JP" sz="1800" kern="1500" spc="500" dirty="0"/>
              <a:t>100</a:t>
            </a:r>
            <a:r>
              <a:rPr kumimoji="1" lang="ja-JP" altLang="en-US" sz="1800" kern="1500" spc="500" dirty="0"/>
              <a:t>　レベル</a:t>
            </a:r>
            <a:r>
              <a:rPr kumimoji="1" lang="en-US" altLang="ja-JP" sz="1800" kern="1500" spc="500" dirty="0"/>
              <a:t>UP</a:t>
            </a:r>
            <a:r>
              <a:rPr kumimoji="1" lang="ja-JP" altLang="en-US" sz="1800" kern="1500" spc="500" dirty="0"/>
              <a:t>時上昇無し</a:t>
            </a:r>
            <a:endParaRPr kumimoji="1" lang="en-US" altLang="ja-JP" sz="1800" kern="1500" spc="500" dirty="0"/>
          </a:p>
          <a:p>
            <a:pPr marL="0" indent="0">
              <a:buNone/>
            </a:pPr>
            <a:r>
              <a:rPr kumimoji="1" lang="ja-JP" altLang="en-US" sz="1800" kern="1500" spc="500" dirty="0"/>
              <a:t>　</a:t>
            </a:r>
            <a:r>
              <a:rPr kumimoji="1" lang="en-US" altLang="ja-JP" sz="1800" kern="1500" spc="500" dirty="0"/>
              <a:t>		</a:t>
            </a:r>
            <a:r>
              <a:rPr kumimoji="1" lang="ja-JP" altLang="en-US" sz="1800" kern="1500" spc="500" dirty="0"/>
              <a:t>敵を攻撃で</a:t>
            </a:r>
            <a:r>
              <a:rPr kumimoji="1" lang="en-US" altLang="ja-JP" sz="1800" kern="1500" spc="500" dirty="0"/>
              <a:t>SP</a:t>
            </a:r>
            <a:r>
              <a:rPr kumimoji="1" lang="ja-JP" altLang="en-US" sz="1800" kern="1500" spc="500" dirty="0"/>
              <a:t>が</a:t>
            </a:r>
            <a:r>
              <a:rPr kumimoji="1" lang="en-US" altLang="ja-JP" sz="1800" kern="1500" spc="500" dirty="0"/>
              <a:t>3</a:t>
            </a:r>
            <a:r>
              <a:rPr kumimoji="1" lang="ja-JP" altLang="en-US" sz="1800" kern="1500" spc="500" dirty="0"/>
              <a:t>～</a:t>
            </a:r>
            <a:r>
              <a:rPr kumimoji="1" lang="en-US" altLang="ja-JP" sz="1800" kern="1500" spc="500" dirty="0"/>
              <a:t>5</a:t>
            </a:r>
            <a:r>
              <a:rPr kumimoji="1" lang="ja-JP" altLang="en-US" sz="1800" kern="1500" spc="500" dirty="0"/>
              <a:t>　近距離攻撃</a:t>
            </a:r>
            <a:r>
              <a:rPr lang="ja-JP" altLang="en-US" sz="1800" kern="1500" spc="500" dirty="0"/>
              <a:t>３</a:t>
            </a:r>
            <a:r>
              <a:rPr kumimoji="1" lang="ja-JP" altLang="en-US" sz="1800" kern="1500" spc="500" dirty="0"/>
              <a:t>　遠距離５回復）、</a:t>
            </a:r>
            <a:endParaRPr kumimoji="1" lang="en-US" altLang="ja-JP" sz="1800" kern="1500" spc="500" dirty="0"/>
          </a:p>
          <a:p>
            <a:pPr marL="0" indent="0">
              <a:buNone/>
            </a:pPr>
            <a:r>
              <a:rPr lang="ja-JP" altLang="en-US" sz="1800" kern="1500" spc="500" dirty="0"/>
              <a:t>　</a:t>
            </a:r>
            <a:r>
              <a:rPr lang="en-US" altLang="ja-JP" sz="1800" kern="1500" spc="500" dirty="0"/>
              <a:t>		</a:t>
            </a:r>
            <a:r>
              <a:rPr kumimoji="1" lang="ja-JP" altLang="en-US" sz="1800" kern="1500" spc="500" dirty="0"/>
              <a:t>進化有（</a:t>
            </a:r>
            <a:r>
              <a:rPr kumimoji="1" lang="en-US" altLang="ja-JP" sz="1800" kern="1500" spc="500" dirty="0"/>
              <a:t>2</a:t>
            </a:r>
            <a:r>
              <a:rPr kumimoji="1" lang="ja-JP" altLang="en-US" sz="1800" kern="1500" spc="500" dirty="0"/>
              <a:t>段階まで）</a:t>
            </a:r>
            <a:endParaRPr kumimoji="1" lang="en-US" altLang="ja-JP" sz="1800" kern="1500" spc="500" dirty="0"/>
          </a:p>
          <a:p>
            <a:pPr marL="0" indent="0">
              <a:buNone/>
            </a:pPr>
            <a:r>
              <a:rPr lang="en-US" altLang="ja-JP" sz="1800" kern="1500" spc="500" dirty="0"/>
              <a:t>	HP,SP</a:t>
            </a:r>
            <a:r>
              <a:rPr lang="ja-JP" altLang="en-US" sz="1800" kern="1500" spc="500" dirty="0"/>
              <a:t>バーの横にキャラ画像</a:t>
            </a:r>
            <a:endParaRPr kumimoji="1" lang="en-US" altLang="ja-JP" sz="1800" kern="1500" spc="500" dirty="0"/>
          </a:p>
          <a:p>
            <a:pPr marL="0" indent="0">
              <a:buNone/>
            </a:pPr>
            <a:r>
              <a:rPr lang="ja-JP" altLang="en-US" sz="1800" kern="1500" spc="500" dirty="0"/>
              <a:t> ・移動</a:t>
            </a:r>
            <a:r>
              <a:rPr lang="en-US" altLang="ja-JP" sz="1800" kern="1500" spc="500" dirty="0"/>
              <a:t>:</a:t>
            </a:r>
            <a:r>
              <a:rPr lang="ja-JP" altLang="en-US" sz="1800" kern="1500" spc="500" dirty="0"/>
              <a:t>振り向きの際緩急を付ける</a:t>
            </a:r>
            <a:endParaRPr lang="en-US" altLang="ja-JP" sz="1800" kern="1500" spc="500" dirty="0"/>
          </a:p>
          <a:p>
            <a:pPr marL="0" indent="0">
              <a:buNone/>
            </a:pPr>
            <a:r>
              <a:rPr lang="en-US" altLang="ja-JP" sz="1800" kern="1500" spc="500" dirty="0"/>
              <a:t> </a:t>
            </a:r>
            <a:r>
              <a:rPr lang="ja-JP" altLang="en-US" sz="1800" kern="1500" spc="500" dirty="0"/>
              <a:t>・ジャンプ</a:t>
            </a:r>
            <a:r>
              <a:rPr lang="en-US" altLang="ja-JP" sz="1800" kern="1500" spc="500" dirty="0"/>
              <a:t>:</a:t>
            </a:r>
            <a:r>
              <a:rPr lang="ja-JP" altLang="en-US" sz="1800" kern="1500" spc="500" dirty="0"/>
              <a:t>画面の</a:t>
            </a:r>
            <a:r>
              <a:rPr lang="en-US" altLang="ja-JP" sz="1800" kern="1500" spc="500" dirty="0"/>
              <a:t>1/3</a:t>
            </a:r>
            <a:r>
              <a:rPr lang="ja-JP" altLang="en-US" sz="1800" kern="1500" spc="500" dirty="0"/>
              <a:t>を飛ぶ、ギミックや敵の攻撃を回避するために使用</a:t>
            </a:r>
            <a:endParaRPr lang="en-US" altLang="ja-JP" sz="1800" kern="1500" spc="500" dirty="0"/>
          </a:p>
          <a:p>
            <a:pPr marL="0" indent="0">
              <a:buNone/>
            </a:pPr>
            <a:r>
              <a:rPr lang="ja-JP" altLang="en-US" sz="1800" kern="1500" spc="500" dirty="0"/>
              <a:t> ・攻撃</a:t>
            </a:r>
            <a:r>
              <a:rPr lang="en-US" altLang="ja-JP" sz="1800" kern="1500" spc="500" dirty="0"/>
              <a:t>: </a:t>
            </a:r>
            <a:r>
              <a:rPr lang="ja-JP" altLang="en-US" sz="1800" kern="1500" spc="500" dirty="0"/>
              <a:t>近距離攻撃</a:t>
            </a:r>
            <a:r>
              <a:rPr lang="en-US" altLang="ja-JP" sz="1800" kern="1500" spc="500" dirty="0"/>
              <a:t>(</a:t>
            </a:r>
            <a:r>
              <a:rPr lang="ja-JP" altLang="en-US" sz="1800" kern="1500" spc="500" dirty="0"/>
              <a:t>ダメージ</a:t>
            </a:r>
            <a:r>
              <a:rPr lang="en-US" altLang="ja-JP" sz="1800" kern="1500" spc="500" dirty="0"/>
              <a:t>10)</a:t>
            </a:r>
            <a:r>
              <a:rPr lang="ja-JP" altLang="en-US" sz="1800" kern="1500" spc="500" dirty="0"/>
              <a:t>　遠距離攻撃</a:t>
            </a:r>
            <a:r>
              <a:rPr lang="en-US" altLang="ja-JP" sz="1800" kern="1500" spc="500" dirty="0"/>
              <a:t>(</a:t>
            </a:r>
            <a:r>
              <a:rPr lang="ja-JP" altLang="en-US" sz="1800" kern="1500" spc="500" dirty="0"/>
              <a:t>ダメージ</a:t>
            </a:r>
            <a:r>
              <a:rPr lang="en-US" altLang="ja-JP" sz="1800" kern="1500" spc="500" dirty="0"/>
              <a:t>5)  </a:t>
            </a:r>
            <a:r>
              <a:rPr lang="ja-JP" altLang="en-US" sz="1800" kern="1500" spc="500" dirty="0"/>
              <a:t>の</a:t>
            </a:r>
            <a:r>
              <a:rPr lang="en-US" altLang="ja-JP" sz="1800" kern="1500" spc="500" dirty="0"/>
              <a:t>2</a:t>
            </a:r>
            <a:r>
              <a:rPr lang="ja-JP" altLang="en-US" sz="1800" kern="1500" spc="500" dirty="0"/>
              <a:t>種類</a:t>
            </a:r>
            <a:endParaRPr lang="en-US" altLang="ja-JP" sz="1800" kern="1500" spc="500" dirty="0"/>
          </a:p>
          <a:p>
            <a:pPr marL="0" indent="0">
              <a:buNone/>
            </a:pPr>
            <a:r>
              <a:rPr lang="ja-JP" altLang="en-US" sz="1800" kern="1500" spc="500" dirty="0"/>
              <a:t> ・必殺技</a:t>
            </a:r>
            <a:r>
              <a:rPr lang="en-US" altLang="ja-JP" sz="1800" kern="1500" spc="500" dirty="0"/>
              <a:t>:SP</a:t>
            </a:r>
            <a:r>
              <a:rPr lang="ja-JP" altLang="en-US" sz="1800" kern="1500" spc="500" dirty="0"/>
              <a:t>消費　</a:t>
            </a:r>
            <a:r>
              <a:rPr lang="en-US" altLang="ja-JP" sz="1800" kern="1500" spc="500" dirty="0"/>
              <a:t>2</a:t>
            </a:r>
            <a:r>
              <a:rPr lang="ja-JP" altLang="en-US" sz="1800" kern="1500" spc="500" dirty="0"/>
              <a:t>種類</a:t>
            </a:r>
            <a:r>
              <a:rPr lang="en-US" altLang="ja-JP" sz="1800" kern="1500" spc="500" dirty="0"/>
              <a:t>(</a:t>
            </a:r>
            <a:r>
              <a:rPr lang="ja-JP" altLang="en-US" sz="1800" kern="1500" spc="500" dirty="0"/>
              <a:t>必殺技</a:t>
            </a:r>
            <a:r>
              <a:rPr lang="en-US" altLang="ja-JP" sz="1800" kern="1500" spc="500" dirty="0"/>
              <a:t>1</a:t>
            </a:r>
            <a:r>
              <a:rPr lang="ja-JP" altLang="en-US" sz="1800" kern="1500" spc="500" dirty="0"/>
              <a:t>　消費</a:t>
            </a:r>
            <a:r>
              <a:rPr lang="en-US" altLang="ja-JP" sz="1800" kern="1500" spc="500" dirty="0"/>
              <a:t>SP30)</a:t>
            </a:r>
            <a:r>
              <a:rPr lang="ja-JP" altLang="en-US" sz="1800" kern="1500" spc="500" dirty="0"/>
              <a:t>　</a:t>
            </a:r>
            <a:r>
              <a:rPr lang="en-US" altLang="ja-JP" sz="1800" kern="1500" spc="500" dirty="0"/>
              <a:t>(</a:t>
            </a:r>
            <a:r>
              <a:rPr lang="ja-JP" altLang="en-US" sz="1800" kern="1500" spc="500" dirty="0"/>
              <a:t>必殺技</a:t>
            </a:r>
            <a:r>
              <a:rPr lang="en-US" altLang="ja-JP" sz="1800" kern="1500" spc="500" dirty="0"/>
              <a:t>2</a:t>
            </a:r>
            <a:r>
              <a:rPr lang="ja-JP" altLang="en-US" sz="1800" kern="1500" spc="500" dirty="0"/>
              <a:t>　</a:t>
            </a:r>
            <a:r>
              <a:rPr lang="en-US" altLang="ja-JP" sz="1800" kern="1500" spc="500" dirty="0"/>
              <a:t>SP50</a:t>
            </a:r>
            <a:r>
              <a:rPr lang="ja-JP" altLang="en-US" sz="1800" kern="1500" spc="500" dirty="0"/>
              <a:t>）</a:t>
            </a:r>
            <a:endParaRPr lang="en-US" altLang="ja-JP" sz="1800" kern="1500" spc="500" dirty="0"/>
          </a:p>
          <a:p>
            <a:pPr marL="0" indent="0">
              <a:buNone/>
            </a:pPr>
            <a:r>
              <a:rPr lang="ja-JP" altLang="en-US" sz="1800" kern="1500" spc="500" dirty="0"/>
              <a:t> ・進化が使える</a:t>
            </a:r>
            <a:r>
              <a:rPr lang="en-US" altLang="ja-JP" sz="1800" kern="1500" spc="500" dirty="0"/>
              <a:t>:</a:t>
            </a:r>
            <a:r>
              <a:rPr lang="ja-JP" altLang="en-US" sz="1800" kern="1500" spc="500" dirty="0"/>
              <a:t>進化は</a:t>
            </a:r>
            <a:r>
              <a:rPr lang="en-US" altLang="ja-JP" sz="1800" kern="1500" spc="500" dirty="0"/>
              <a:t>SP</a:t>
            </a:r>
            <a:r>
              <a:rPr lang="ja-JP" altLang="en-US" sz="1800" kern="1500" spc="500" dirty="0"/>
              <a:t>を全消費で使用可能　</a:t>
            </a:r>
            <a:r>
              <a:rPr lang="en-US" altLang="ja-JP" sz="1800" kern="1500" spc="500" dirty="0"/>
              <a:t>20</a:t>
            </a:r>
            <a:r>
              <a:rPr lang="ja-JP" altLang="en-US" sz="1800" kern="1500" spc="500" dirty="0"/>
              <a:t>秒間</a:t>
            </a:r>
            <a:r>
              <a:rPr lang="en-US" altLang="ja-JP" sz="1800" kern="1500" spc="500" dirty="0"/>
              <a:t>(HP</a:t>
            </a:r>
            <a:r>
              <a:rPr lang="ja-JP" altLang="en-US" sz="1800" kern="1500" spc="500" dirty="0"/>
              <a:t>攻撃</a:t>
            </a:r>
            <a:r>
              <a:rPr lang="en-US" altLang="ja-JP" sz="1800" kern="1500" spc="500" dirty="0"/>
              <a:t>2</a:t>
            </a:r>
            <a:r>
              <a:rPr lang="ja-JP" altLang="en-US" sz="1800" kern="1500" spc="500" dirty="0"/>
              <a:t>倍</a:t>
            </a:r>
            <a:r>
              <a:rPr lang="en-US" altLang="ja-JP" sz="1800" kern="1500" spc="500" dirty="0"/>
              <a:t>)</a:t>
            </a:r>
          </a:p>
          <a:p>
            <a:pPr marL="0" indent="0">
              <a:buNone/>
            </a:pPr>
            <a:r>
              <a:rPr lang="ja-JP" altLang="en-US" sz="1800" kern="1500" spc="500" dirty="0"/>
              <a:t> ・敵の攻撃を受けるとモーション後に無敵時間発生 </a:t>
            </a:r>
            <a:r>
              <a:rPr lang="en-US" altLang="ja-JP" sz="1800" kern="1500" spc="500" dirty="0"/>
              <a:t>(2</a:t>
            </a:r>
            <a:r>
              <a:rPr lang="ja-JP" altLang="en-US" sz="1800" kern="1500" spc="500" dirty="0"/>
              <a:t>秒間</a:t>
            </a:r>
            <a:r>
              <a:rPr lang="en-US" altLang="ja-JP" sz="1800" kern="1500" spc="500" dirty="0"/>
              <a:t>)</a:t>
            </a:r>
          </a:p>
          <a:p>
            <a:pPr marL="0" indent="0">
              <a:buNone/>
            </a:pPr>
            <a:r>
              <a:rPr lang="en-US" altLang="ja-JP" sz="1800" kern="1500" spc="500" dirty="0"/>
              <a:t>	</a:t>
            </a:r>
            <a:r>
              <a:rPr lang="ja-JP" altLang="en-US" sz="1800" kern="1500" spc="500" dirty="0"/>
              <a:t>敵の攻撃に被弾時にキャラ画像を被ダメージ用に変える</a:t>
            </a:r>
            <a:endParaRPr lang="en-US" altLang="ja-JP" sz="3600" kern="1500" spc="500" dirty="0"/>
          </a:p>
          <a:p>
            <a:pPr marL="0" indent="0">
              <a:buNone/>
            </a:pPr>
            <a:endParaRPr lang="en-US" altLang="ja-JP" sz="3600" kern="1500" spc="500" dirty="0"/>
          </a:p>
          <a:p>
            <a:pPr marL="0" indent="0">
              <a:buNone/>
            </a:pPr>
            <a:endParaRPr lang="en-US" altLang="ja-JP" sz="3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F94154-6C5D-4E8A-86BB-C73DA4BEE0BC}"/>
              </a:ext>
            </a:extLst>
          </p:cNvPr>
          <p:cNvSpPr txBox="1"/>
          <p:nvPr/>
        </p:nvSpPr>
        <p:spPr>
          <a:xfrm>
            <a:off x="3213982" y="570156"/>
            <a:ext cx="5764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プレイヤー概要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3" name="インク 102">
                <a:extLst>
                  <a:ext uri="{FF2B5EF4-FFF2-40B4-BE49-F238E27FC236}">
                    <a16:creationId xmlns:a16="http://schemas.microsoft.com/office/drawing/2014/main" id="{F180CA35-6735-4CFB-A493-94E18C02F4B0}"/>
                  </a:ext>
                </a:extLst>
              </p14:cNvPr>
              <p14:cNvContentPartPr/>
              <p14:nvPr/>
            </p14:nvContentPartPr>
            <p14:xfrm>
              <a:off x="8951167" y="874482"/>
              <a:ext cx="2105280" cy="1225800"/>
            </p14:xfrm>
          </p:contentPart>
        </mc:Choice>
        <mc:Fallback>
          <p:pic>
            <p:nvPicPr>
              <p:cNvPr id="103" name="インク 102">
                <a:extLst>
                  <a:ext uri="{FF2B5EF4-FFF2-40B4-BE49-F238E27FC236}">
                    <a16:creationId xmlns:a16="http://schemas.microsoft.com/office/drawing/2014/main" id="{F180CA35-6735-4CFB-A493-94E18C02F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2167" y="865482"/>
                <a:ext cx="2122920" cy="12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37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BE136-0D1B-4504-AC3E-EA4548AC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" y="607172"/>
            <a:ext cx="11456894" cy="6250828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・敵に関して</a:t>
            </a:r>
            <a:br>
              <a:rPr kumimoji="1" lang="en-US" altLang="ja-JP" dirty="0"/>
            </a:br>
            <a:br>
              <a:rPr lang="en-US" altLang="ja-JP" dirty="0"/>
            </a:br>
            <a:r>
              <a:rPr lang="ja-JP" altLang="en-US" sz="2700" dirty="0"/>
              <a:t>３種類＋ボス１</a:t>
            </a:r>
            <a:br>
              <a:rPr lang="en-US" altLang="ja-JP" sz="2700" dirty="0"/>
            </a:br>
            <a:r>
              <a:rPr lang="ja-JP" altLang="en-US" sz="2700" dirty="0"/>
              <a:t>遠距離タイプ</a:t>
            </a:r>
            <a:r>
              <a:rPr lang="en-US" altLang="ja-JP" sz="2700" dirty="0"/>
              <a:t>:</a:t>
            </a:r>
            <a:r>
              <a:rPr lang="ja-JP" altLang="en-US" sz="2700" dirty="0"/>
              <a:t>物を投げる攻撃　マップの端から端まで</a:t>
            </a:r>
            <a:r>
              <a:rPr lang="en-US" altLang="ja-JP" sz="2700" dirty="0"/>
              <a:t>(</a:t>
            </a:r>
            <a:r>
              <a:rPr lang="ja-JP" altLang="en-US" sz="2700" dirty="0"/>
              <a:t>ジャンプで回避可</a:t>
            </a:r>
            <a:br>
              <a:rPr lang="en-US" altLang="ja-JP" sz="2700" dirty="0"/>
            </a:br>
            <a:r>
              <a:rPr lang="en-US" altLang="ja-JP" sz="2700" dirty="0"/>
              <a:t>	HP20 </a:t>
            </a:r>
            <a:r>
              <a:rPr lang="ja-JP" altLang="en-US" sz="2700" dirty="0"/>
              <a:t>攻撃力</a:t>
            </a:r>
            <a:r>
              <a:rPr lang="en-US" altLang="ja-JP" sz="2700" dirty="0"/>
              <a:t>3</a:t>
            </a:r>
            <a:br>
              <a:rPr lang="en-US" altLang="ja-JP" sz="2700" dirty="0"/>
            </a:br>
            <a:r>
              <a:rPr lang="ja-JP" altLang="en-US" sz="2700" dirty="0"/>
              <a:t>近距離タイプ</a:t>
            </a:r>
            <a:r>
              <a:rPr lang="en-US" altLang="ja-JP" sz="2700" dirty="0"/>
              <a:t>:</a:t>
            </a:r>
            <a:r>
              <a:rPr lang="ja-JP" altLang="en-US" sz="2700" dirty="0"/>
              <a:t>武器を使った攻撃</a:t>
            </a:r>
            <a:br>
              <a:rPr lang="en-US" altLang="ja-JP" sz="2700" dirty="0"/>
            </a:br>
            <a:r>
              <a:rPr lang="en-US" altLang="ja-JP" sz="2700" dirty="0"/>
              <a:t>	HP40 </a:t>
            </a:r>
            <a:r>
              <a:rPr lang="ja-JP" altLang="en-US" sz="2700" dirty="0"/>
              <a:t>攻撃力</a:t>
            </a:r>
            <a:r>
              <a:rPr lang="en-US" altLang="ja-JP" sz="2700" dirty="0"/>
              <a:t>5</a:t>
            </a:r>
            <a:br>
              <a:rPr lang="en-US" altLang="ja-JP" sz="2700" dirty="0"/>
            </a:br>
            <a:r>
              <a:rPr lang="ja-JP" altLang="en-US" sz="2700" dirty="0"/>
              <a:t>移動速度が速いスピードタイプ</a:t>
            </a:r>
            <a:r>
              <a:rPr lang="en-US" altLang="ja-JP" sz="2700" dirty="0"/>
              <a:t>:</a:t>
            </a:r>
            <a:r>
              <a:rPr lang="ja-JP" altLang="en-US" sz="2700" dirty="0"/>
              <a:t>通常の</a:t>
            </a:r>
            <a:r>
              <a:rPr lang="en-US" altLang="ja-JP" sz="2700" dirty="0"/>
              <a:t>1.5</a:t>
            </a:r>
            <a:r>
              <a:rPr lang="ja-JP" altLang="en-US" sz="2700" dirty="0"/>
              <a:t>倍</a:t>
            </a:r>
            <a:br>
              <a:rPr lang="en-US" altLang="ja-JP" sz="2700" dirty="0"/>
            </a:br>
            <a:r>
              <a:rPr lang="en-US" altLang="ja-JP" sz="2700" dirty="0"/>
              <a:t>	HP30 </a:t>
            </a:r>
            <a:r>
              <a:rPr lang="ja-JP" altLang="en-US" sz="2700" dirty="0"/>
              <a:t>攻撃力</a:t>
            </a:r>
            <a:r>
              <a:rPr lang="en-US" altLang="ja-JP" sz="2700" dirty="0"/>
              <a:t>3</a:t>
            </a:r>
            <a:br>
              <a:rPr lang="en-US" altLang="ja-JP" sz="2700" dirty="0"/>
            </a:br>
            <a:r>
              <a:rPr lang="ja-JP" altLang="en-US" sz="2700" dirty="0"/>
              <a:t>ボスタイプ</a:t>
            </a:r>
            <a:r>
              <a:rPr lang="en-US" altLang="ja-JP" sz="2700" dirty="0"/>
              <a:t>:</a:t>
            </a:r>
            <a:r>
              <a:rPr lang="ja-JP" altLang="en-US" sz="2700" dirty="0"/>
              <a:t>遠近攻撃使用　攻撃３種</a:t>
            </a:r>
            <a:r>
              <a:rPr lang="en-US" altLang="ja-JP" sz="2700" dirty="0"/>
              <a:t>:</a:t>
            </a:r>
            <a:r>
              <a:rPr lang="ja-JP" altLang="en-US" sz="2700" dirty="0"/>
              <a:t>通常攻撃と範囲攻撃　必殺技</a:t>
            </a:r>
            <a:br>
              <a:rPr lang="en-US" altLang="ja-JP" sz="2700" dirty="0"/>
            </a:br>
            <a:r>
              <a:rPr lang="en-US" altLang="ja-JP" sz="2700" dirty="0"/>
              <a:t>	HP200 </a:t>
            </a:r>
            <a:r>
              <a:rPr lang="ja-JP" altLang="en-US" sz="2700" dirty="0"/>
              <a:t>攻撃力</a:t>
            </a:r>
            <a:r>
              <a:rPr lang="en-US" altLang="ja-JP" sz="2700" dirty="0"/>
              <a:t>15</a:t>
            </a:r>
            <a:br>
              <a:rPr lang="en-US" altLang="ja-JP" sz="2700" dirty="0"/>
            </a:br>
            <a:r>
              <a:rPr lang="ja-JP" altLang="en-US" sz="2700" dirty="0"/>
              <a:t>の４種類</a:t>
            </a:r>
            <a:br>
              <a:rPr lang="en-US" altLang="ja-JP" sz="4000" dirty="0"/>
            </a:b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8698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06983-6EE4-4644-A104-E1A02AE8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5524"/>
          </a:xfrm>
        </p:spPr>
        <p:txBody>
          <a:bodyPr/>
          <a:lstStyle/>
          <a:p>
            <a:r>
              <a:rPr kumimoji="1" lang="ja-JP" altLang="en-US" dirty="0"/>
              <a:t>・敵の動きについて</a:t>
            </a:r>
            <a:br>
              <a:rPr kumimoji="1" lang="en-US" altLang="ja-JP" dirty="0"/>
            </a:br>
            <a:r>
              <a:rPr kumimoji="1" lang="ja-JP" altLang="en-US" dirty="0"/>
              <a:t>遠距離</a:t>
            </a:r>
            <a:r>
              <a:rPr lang="ja-JP" altLang="en-US" dirty="0"/>
              <a:t>タイプ</a:t>
            </a:r>
            <a:r>
              <a:rPr kumimoji="1" lang="ja-JP" altLang="en-US" dirty="0"/>
              <a:t>以外は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に軸を合わせて追従してくる</a:t>
            </a:r>
            <a:br>
              <a:rPr kumimoji="1" lang="en-US" altLang="ja-JP" dirty="0"/>
            </a:br>
            <a:br>
              <a:rPr kumimoji="1"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456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AEB351-DFA8-41E2-AA62-14797BBDB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・ステージは３つ（ＷＡＶＥ制）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   </a:t>
            </a:r>
            <a:r>
              <a:rPr lang="ja-JP" altLang="en-US" sz="3200" dirty="0"/>
              <a:t>ステージ１森、ステージ</a:t>
            </a:r>
            <a:r>
              <a:rPr lang="en-US" altLang="ja-JP" sz="3200" dirty="0"/>
              <a:t>2</a:t>
            </a:r>
            <a:r>
              <a:rPr lang="ja-JP" altLang="en-US" sz="3200" dirty="0"/>
              <a:t>洞窟入口、ステージ３洞窟内（ザコ敵排除後にボス）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3</a:t>
            </a:r>
            <a:r>
              <a:rPr lang="ja-JP" altLang="en-US" sz="3200" dirty="0"/>
              <a:t>ステージ目のボスを倒せばゲームクリア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・ステージギミックは有り（１種類）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6E5196-EECD-4367-B0EB-80F57075DB8B}"/>
              </a:ext>
            </a:extLst>
          </p:cNvPr>
          <p:cNvSpPr txBox="1"/>
          <p:nvPr/>
        </p:nvSpPr>
        <p:spPr>
          <a:xfrm>
            <a:off x="3599964" y="681037"/>
            <a:ext cx="223651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ja-JP" altLang="en-US" sz="4000" b="1" dirty="0">
                <a:solidFill>
                  <a:prstClr val="black"/>
                </a:solidFill>
              </a:rPr>
              <a:t>ステージ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913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C0973-5470-4457-BA21-693235F4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467" y="472702"/>
            <a:ext cx="2701066" cy="1325563"/>
          </a:xfrm>
        </p:spPr>
        <p:txBody>
          <a:bodyPr/>
          <a:lstStyle/>
          <a:p>
            <a:r>
              <a:rPr kumimoji="1" lang="ja-JP" altLang="en-US" b="1" dirty="0"/>
              <a:t>アイテム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64330C-C6A5-4872-9EA7-E8CBAC02416D}"/>
              </a:ext>
            </a:extLst>
          </p:cNvPr>
          <p:cNvSpPr txBox="1"/>
          <p:nvPr/>
        </p:nvSpPr>
        <p:spPr>
          <a:xfrm>
            <a:off x="914400" y="1592132"/>
            <a:ext cx="97894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敵から確率</a:t>
            </a:r>
            <a:r>
              <a:rPr lang="ja-JP" altLang="en-US" sz="3600" dirty="0"/>
              <a:t>でパワーアップアイテムがドロップする。</a:t>
            </a:r>
            <a:endParaRPr lang="en-US" altLang="ja-JP" sz="3600" dirty="0"/>
          </a:p>
          <a:p>
            <a:r>
              <a:rPr lang="ja-JP" altLang="en-US" sz="3600" dirty="0"/>
              <a:t>キーで使用可能（すでに所持しているアイテムは使用するまで上書きしない）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アイテムは</a:t>
            </a:r>
            <a:r>
              <a:rPr kumimoji="1" lang="en-US" altLang="ja-JP" sz="3600" dirty="0"/>
              <a:t>3</a:t>
            </a:r>
            <a:r>
              <a:rPr kumimoji="1" lang="ja-JP" altLang="en-US" sz="3600" dirty="0"/>
              <a:t>種類</a:t>
            </a:r>
            <a:endParaRPr kumimoji="1" lang="en-US" altLang="ja-JP" sz="3600" dirty="0"/>
          </a:p>
          <a:p>
            <a:r>
              <a:rPr kumimoji="1" lang="en-US" altLang="ja-JP" sz="3600" dirty="0"/>
              <a:t>HP</a:t>
            </a:r>
            <a:r>
              <a:rPr kumimoji="1" lang="ja-JP" altLang="en-US" sz="3600" dirty="0"/>
              <a:t>回復（即時使用）</a:t>
            </a:r>
            <a:endParaRPr kumimoji="1" lang="en-US" altLang="ja-JP" sz="3600" dirty="0"/>
          </a:p>
          <a:p>
            <a:r>
              <a:rPr kumimoji="1" lang="ja-JP" altLang="en-US" sz="3600" dirty="0"/>
              <a:t>攻撃</a:t>
            </a:r>
            <a:r>
              <a:rPr kumimoji="1" lang="en-US" altLang="ja-JP" sz="3600" dirty="0"/>
              <a:t>UP</a:t>
            </a:r>
            <a:r>
              <a:rPr kumimoji="1" lang="ja-JP" altLang="en-US" sz="3600" dirty="0"/>
              <a:t>（使用後の次の一撃のみ）</a:t>
            </a:r>
            <a:endParaRPr lang="en-US" altLang="ja-JP" sz="3600" dirty="0"/>
          </a:p>
          <a:p>
            <a:r>
              <a:rPr lang="ja-JP" altLang="en-US" sz="3600" dirty="0"/>
              <a:t>無敵（敵の攻撃を一回防ぐ）</a:t>
            </a:r>
            <a:endParaRPr kumimoji="1" lang="en-US" altLang="ja-JP" sz="3600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5993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136</Words>
  <Application>Microsoft Office PowerPoint</Application>
  <PresentationFormat>ワイド画面</PresentationFormat>
  <Paragraphs>40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2019年ゲームクリエイター学科 ゲームキャンプ企画書</vt:lpstr>
      <vt:lpstr>　　敵をなぎ倒す爽快系 ベルトスクロールアクションゲーム</vt:lpstr>
      <vt:lpstr>PowerPoint プレゼンテーション</vt:lpstr>
      <vt:lpstr>PowerPoint プレゼンテーション</vt:lpstr>
      <vt:lpstr>・敵に関して  ３種類＋ボス１ 遠距離タイプ:物を投げる攻撃　マップの端から端まで(ジャンプで回避可  HP20 攻撃力3 近距離タイプ:武器を使った攻撃  HP40 攻撃力5 移動速度が速いスピードタイプ:通常の1.5倍  HP30 攻撃力3 ボスタイプ:遠近攻撃使用　攻撃３種:通常攻撃と範囲攻撃　必殺技  HP200 攻撃力15 の４種類 </vt:lpstr>
      <vt:lpstr>・敵の動きについて 遠距離タイプ以外はPCに軸を合わせて追従してくる   </vt:lpstr>
      <vt:lpstr>PowerPoint プレゼンテーション</vt:lpstr>
      <vt:lpstr>アイテム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タイトル未定</dc:title>
  <dc:creator>Hayato</dc:creator>
  <cp:lastModifiedBy>Hayato</cp:lastModifiedBy>
  <cp:revision>48</cp:revision>
  <dcterms:created xsi:type="dcterms:W3CDTF">2019-03-04T02:57:55Z</dcterms:created>
  <dcterms:modified xsi:type="dcterms:W3CDTF">2019-03-05T07:27:08Z</dcterms:modified>
</cp:coreProperties>
</file>