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9" r:id="rId5"/>
    <p:sldId id="268" r:id="rId6"/>
    <p:sldId id="258" r:id="rId7"/>
    <p:sldId id="267" r:id="rId8"/>
    <p:sldId id="270" r:id="rId9"/>
    <p:sldId id="271" r:id="rId10"/>
    <p:sldId id="259" r:id="rId11"/>
    <p:sldId id="272" r:id="rId12"/>
    <p:sldId id="260" r:id="rId13"/>
    <p:sldId id="274" r:id="rId14"/>
    <p:sldId id="275" r:id="rId15"/>
    <p:sldId id="273" r:id="rId16"/>
    <p:sldId id="269" r:id="rId17"/>
    <p:sldId id="261" r:id="rId18"/>
    <p:sldId id="266" r:id="rId19"/>
    <p:sldId id="276" r:id="rId20"/>
    <p:sldId id="277" r:id="rId21"/>
    <p:sldId id="278" r:id="rId22"/>
    <p:sldId id="262" r:id="rId23"/>
    <p:sldId id="265" r:id="rId24"/>
    <p:sldId id="263" r:id="rId25"/>
    <p:sldId id="264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5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8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8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ボス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9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7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00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マップ１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1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マップ２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82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ウェーブ１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8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7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5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アイテム１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80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アイテム２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5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058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アイテム３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937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アイテム４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7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5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90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リザルト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615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8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97877"/>
            <a:ext cx="10515600" cy="557908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title</a:t>
            </a:r>
            <a:r>
              <a:rPr lang="ja-JP" altLang="en-US" dirty="0" smtClean="0"/>
              <a:t>とロゴを表示し、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32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2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/>
          <a:p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78560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3962" y="2783009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エネミー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98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ワイド画面</PresentationFormat>
  <Paragraphs>21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仕様書</vt:lpstr>
      <vt:lpstr>タイトル</vt:lpstr>
      <vt:lpstr>PowerPoint プレゼンテーション</vt:lpstr>
      <vt:lpstr>プレイヤー</vt:lpstr>
      <vt:lpstr>PowerPoint プレゼンテーション</vt:lpstr>
      <vt:lpstr>エネミー</vt:lpstr>
      <vt:lpstr>エネミー1</vt:lpstr>
      <vt:lpstr>エネミー２</vt:lpstr>
      <vt:lpstr>エネミー3</vt:lpstr>
      <vt:lpstr>ボス</vt:lpstr>
      <vt:lpstr>PowerPoint プレゼンテーション</vt:lpstr>
      <vt:lpstr>マップ</vt:lpstr>
      <vt:lpstr>マップ１</vt:lpstr>
      <vt:lpstr>マップ２</vt:lpstr>
      <vt:lpstr>ウェーブ１</vt:lpstr>
      <vt:lpstr>PowerPoint プレゼンテーション</vt:lpstr>
      <vt:lpstr>アイテム</vt:lpstr>
      <vt:lpstr>アイテム１</vt:lpstr>
      <vt:lpstr>アイテム２</vt:lpstr>
      <vt:lpstr>アイテム３</vt:lpstr>
      <vt:lpstr>アイテム４</vt:lpstr>
      <vt:lpstr>UI</vt:lpstr>
      <vt:lpstr>PowerPoint プレゼンテーション</vt:lpstr>
      <vt:lpstr>リザルト</vt:lpstr>
      <vt:lpstr>プレイヤー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Windows ユーザー</dc:creator>
  <cp:lastModifiedBy>Windows ユーザー</cp:lastModifiedBy>
  <cp:revision>5</cp:revision>
  <dcterms:created xsi:type="dcterms:W3CDTF">2019-03-04T06:39:51Z</dcterms:created>
  <dcterms:modified xsi:type="dcterms:W3CDTF">2019-03-05T00:58:19Z</dcterms:modified>
</cp:coreProperties>
</file>