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5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タイトル未定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F6CDE7-E107-45D9-B58A-CEC27B152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どんどん出てくる敵を倒して</a:t>
            </a:r>
            <a:br>
              <a:rPr kumimoji="1" lang="en-US" altLang="ja-JP" dirty="0"/>
            </a:br>
            <a:r>
              <a:rPr kumimoji="1" lang="ja-JP" altLang="en-US" dirty="0"/>
              <a:t>レベルアップしていくファンタジー系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7580D-4FA2-4C68-B518-0736E89F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0CEB5-150A-416D-A217-EDC0A876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88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・ＨＰ、ＳＰ、進化ゲージ有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・どんどん出てくる敵を倒して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レベルを上げていく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・ＰＣは移動、ジャンプ、攻撃、必殺技、進化が使える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・ＳＰを消費して必殺技を使用する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・進化はゲージをためて使用可能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・ゲージは敵を倒すことでためることが可能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・ステージは３つ（ＷＡＶＥ制）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ステージ目のボスを倒せばゲームクリア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・ステージギミックは有り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9A260-8EFE-4310-94A2-702057A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・プレイヤー遠距離攻撃有り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・近距離攻撃は威力が高く遠距離攻撃は威力が低い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1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0828"/>
          </a:xfrm>
        </p:spPr>
        <p:txBody>
          <a:bodyPr/>
          <a:lstStyle/>
          <a:p>
            <a:r>
              <a:rPr kumimoji="1" lang="ja-JP" altLang="en-US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３～５＋ボス１</a:t>
            </a:r>
            <a:br>
              <a:rPr lang="en-US" altLang="ja-JP" dirty="0"/>
            </a:br>
            <a:r>
              <a:rPr lang="ja-JP" altLang="en-US" dirty="0"/>
              <a:t>遠距離タイプ</a:t>
            </a:r>
            <a:br>
              <a:rPr lang="en-US" altLang="ja-JP" dirty="0"/>
            </a:br>
            <a:r>
              <a:rPr lang="ja-JP" altLang="en-US" dirty="0"/>
              <a:t>近距離タイプ</a:t>
            </a:r>
            <a:br>
              <a:rPr lang="en-US" altLang="ja-JP" dirty="0"/>
            </a:br>
            <a:r>
              <a:rPr lang="ja-JP" altLang="en-US" dirty="0"/>
              <a:t>移動速度が速いスピードタイプ</a:t>
            </a:r>
            <a:br>
              <a:rPr lang="en-US" altLang="ja-JP" dirty="0"/>
            </a:br>
            <a:r>
              <a:rPr lang="ja-JP" altLang="en-US" dirty="0"/>
              <a:t>バランスタイプ</a:t>
            </a:r>
            <a:r>
              <a:rPr lang="en-US" altLang="ja-JP" dirty="0"/>
              <a:t>or</a:t>
            </a:r>
            <a:r>
              <a:rPr lang="ja-JP" altLang="en-US" dirty="0"/>
              <a:t>体の大きなタイプ</a:t>
            </a:r>
            <a:br>
              <a:rPr lang="en-US" altLang="ja-JP" dirty="0"/>
            </a:br>
            <a:r>
              <a:rPr lang="ja-JP" altLang="en-US" dirty="0"/>
              <a:t>ギミック生成タイプ</a:t>
            </a:r>
            <a:br>
              <a:rPr lang="en-US" altLang="ja-JP" dirty="0"/>
            </a:br>
            <a:r>
              <a:rPr lang="ja-JP" altLang="en-US" dirty="0"/>
              <a:t>の</a:t>
            </a:r>
            <a:r>
              <a:rPr lang="en-US" altLang="ja-JP" dirty="0"/>
              <a:t>5</a:t>
            </a:r>
            <a:r>
              <a:rPr lang="ja-JP" altLang="en-US" dirty="0"/>
              <a:t>種類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114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タイトル未定</vt:lpstr>
      <vt:lpstr>どんどん出てくる敵を倒して レベルアップしていくファンタジー系 ベルトスクロールアクションゲーム</vt:lpstr>
      <vt:lpstr>PowerPoint プレゼンテーション</vt:lpstr>
      <vt:lpstr>PowerPoint プレゼンテーション</vt:lpstr>
      <vt:lpstr>・敵に関して  ３～５＋ボス１ 遠距離タイプ 近距離タイプ 移動速度が速いスピードタイプ バランスタイプor体の大きなタイプ ギミック生成タイプ の5種類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Hayato</cp:lastModifiedBy>
  <cp:revision>12</cp:revision>
  <dcterms:created xsi:type="dcterms:W3CDTF">2019-03-04T02:57:55Z</dcterms:created>
  <dcterms:modified xsi:type="dcterms:W3CDTF">2019-03-04T07:56:58Z</dcterms:modified>
</cp:coreProperties>
</file>