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5CFEDB-69B7-4518-BE2A-7A587CA6EF41}">
          <p14:sldIdLst>
            <p14:sldId id="256"/>
            <p14:sldId id="258"/>
            <p14:sldId id="257"/>
            <p14:sldId id="261"/>
            <p14:sldId id="260"/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07C0-74D6-4006-9D2F-0C1561D8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1797B-22A3-4CC4-81E0-105CBDFC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01724-6379-40E0-95CC-0FC58C11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62037-245B-4627-B9CF-EBEB6BF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E06D1-7881-4970-A902-258AE50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63370-A3A9-4D3C-92AE-2C430F2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72CEA-F6B1-4008-A8C4-DFD71171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1B7AC-865E-4520-A01C-7861662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E109B-F614-459D-A540-E0DD370A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C7149-A38D-43D0-B8A3-8E0D84E4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945362-3341-4554-922B-3A283AC30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097BB-F4C9-4B8A-9FE3-11F84FD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4E1D-1024-47EF-ADFC-02E66DD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43622-06D3-42EF-B82D-A5F156F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B83A2-2D5C-4F1E-913A-A695A1B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8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E0F9F-5DFF-48D5-A090-EE14BBF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CBF52-D2FB-4673-A3E5-4F2F6138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C574A-C9A7-4316-9A35-B0EBA2D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6EB9-7DD8-4A7B-A909-ECF3DF9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0CD5-BC44-4CA8-BC51-777AB1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30FE7-EE19-4C37-A4AD-A676465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B6949-FA20-4B33-833E-15C52FBB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DBAAA-E4D0-4E11-9A56-764DCA0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A74F7-6665-4662-A110-D07A319E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C3996-ADCD-441C-B545-2E61BE5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D1E46-1ED0-4574-A8F0-E1F1E57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BACF-3FB6-4D8A-B495-9169735D0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4720B-D4B4-4BAE-B93E-D0B89B5F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65231-EA6D-44C5-99B4-5BA4F1D0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EF3987-BD62-4478-BF11-F3DE64A4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CBFB0-394D-42F1-AC10-FF9EE73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27364-FD1E-44BC-9201-574C7D2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D6743-838D-4B87-9BC7-36DB81F3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C462B-21D3-4BAF-BC76-1317A49B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5420A4-BB4E-42D9-988B-306CFA33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8B6EA3-2B55-4083-BB95-928D1290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49A62E-7F53-440D-9DF6-C40EF4C1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743D1E-48A5-4191-9C4D-9722E400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8850AA-94A6-48A6-A47F-B794710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EEB04-7CC0-4D8D-B584-BA0CDA0A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1812D-E076-486C-96D4-E732B2B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57963-62A1-42FC-9248-148B1E2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DE86E-E5F9-44E2-BB58-36EB8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E0E45F-72E6-4374-B39F-B44D55DA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826707-2E95-4824-8885-8F7B7A9A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166E8-DD50-4283-BEAC-15B666C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C27B1-B92B-4FC5-9B04-BD05AEE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D68D6-EEFA-45CA-8004-285C48A4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8E795-5B4D-435E-9CF1-43D8BCE9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3C3E8-4D8D-45BD-BBA2-CFCCF44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FDE936-9923-41D3-87D3-FAF2096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CA9022-9FFA-48AF-9D07-BF5370A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9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02DB-522A-4260-8984-E732B89C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AB3889-1348-470D-8EE6-BA1676DA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28EC0-DA4F-4EE8-84A9-ACB6EBA5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AC438-A180-4DFD-82B5-F4E585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9F15-1678-4444-8589-E0A1A5E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4239F-F611-42A4-926C-2015FCD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D5E9A-5633-4479-B893-D0B76D4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880CC-2C7F-44D5-B6D4-F9915D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179FED-CE56-4370-A01B-03135B9D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D8937-C2D1-4320-80EC-C1F0301C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4EB16-4B2B-4628-9AB7-5540EDBD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1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BFA33-6361-4050-9223-9FDB86C8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2019</a:t>
            </a:r>
            <a:r>
              <a:rPr lang="ja-JP" altLang="en-US" dirty="0"/>
              <a:t>年ゲームクリエイター学科</a:t>
            </a:r>
            <a:br>
              <a:rPr lang="en-US" altLang="ja-JP" dirty="0"/>
            </a:br>
            <a:r>
              <a:rPr lang="ja-JP" altLang="en-US" dirty="0"/>
              <a:t>ゲームキャンプ企画書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5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EFA22-0577-47D0-BA4E-610187A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どんどん出てくる敵を倒して</a:t>
            </a:r>
            <a:br>
              <a:rPr kumimoji="1" lang="en-US" altLang="ja-JP" dirty="0"/>
            </a:br>
            <a:r>
              <a:rPr kumimoji="1" lang="ja-JP" altLang="en-US" dirty="0"/>
              <a:t>レベルアップしていくファンタジー系</a:t>
            </a:r>
            <a:br>
              <a:rPr kumimoji="1" lang="en-US" altLang="ja-JP" dirty="0"/>
            </a:br>
            <a:r>
              <a:rPr kumimoji="1" lang="ja-JP" altLang="en-US" dirty="0"/>
              <a:t>ベルトスクロールアクションゲーム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19331B-13B7-4EBB-9900-21CA4A27D56E}"/>
              </a:ext>
            </a:extLst>
          </p:cNvPr>
          <p:cNvSpPr txBox="1"/>
          <p:nvPr/>
        </p:nvSpPr>
        <p:spPr>
          <a:xfrm>
            <a:off x="4080063" y="56602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ゲーム概要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5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D39B-7810-4024-89A4-65384B7C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407"/>
            <a:ext cx="10515600" cy="44536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3600" dirty="0"/>
              <a:t>・ＨＰ、ＳＰ、進化ゲージ有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・どんどん出てくる敵を倒して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レベルを上げていく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・ＰＣは移動、ジャンプ、攻撃、必殺技、進化が使える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・ＳＰを消費して必殺技を使用する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・進化はゲージをためて使用可能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・プレイヤー遠距離攻撃有り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・近距離攻撃は威力が高く遠距離攻撃は威力が低い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・ギミックや敵の遠距離攻撃を回避するためにジャンプを使用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F94154-6C5D-4E8A-86BB-C73DA4BEE0BC}"/>
              </a:ext>
            </a:extLst>
          </p:cNvPr>
          <p:cNvSpPr txBox="1"/>
          <p:nvPr/>
        </p:nvSpPr>
        <p:spPr>
          <a:xfrm>
            <a:off x="3213982" y="570156"/>
            <a:ext cx="5764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プレイヤー概要</a:t>
            </a:r>
            <a:r>
              <a:rPr kumimoji="1" lang="en-US" altLang="ja-JP" sz="4000" dirty="0"/>
              <a:t>(</a:t>
            </a:r>
            <a:r>
              <a:rPr lang="en-US" altLang="ja-JP" sz="4000" dirty="0"/>
              <a:t>1</a:t>
            </a:r>
            <a:r>
              <a:rPr kumimoji="1" lang="en-US" altLang="ja-JP" sz="4000" dirty="0"/>
              <a:t>/2)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63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EB351-DFA8-41E2-AA62-14797BBD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・ゲージは敵を倒すことでためることが可能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・ステージは３つ（ＷＡＶＥ制）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3</a:t>
            </a:r>
            <a:r>
              <a:rPr lang="ja-JP" altLang="en-US" sz="3200" dirty="0"/>
              <a:t>ステージ目のボスを倒せばゲームクリア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・ステージギミックは有り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E5196-EECD-4367-B0EB-80F57075DB8B}"/>
              </a:ext>
            </a:extLst>
          </p:cNvPr>
          <p:cNvSpPr txBox="1"/>
          <p:nvPr/>
        </p:nvSpPr>
        <p:spPr>
          <a:xfrm>
            <a:off x="3599964" y="681037"/>
            <a:ext cx="499207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ja-JP" altLang="en-US" sz="4000" dirty="0">
                <a:solidFill>
                  <a:prstClr val="black"/>
                </a:solidFill>
              </a:rPr>
              <a:t>プレイヤー概要</a:t>
            </a:r>
            <a:r>
              <a:rPr lang="en-US" altLang="ja-JP" sz="4000" dirty="0">
                <a:solidFill>
                  <a:prstClr val="black"/>
                </a:solidFill>
              </a:rPr>
              <a:t>(2/2)</a:t>
            </a:r>
            <a:endParaRPr lang="ja-JP" altLang="en-US" sz="4000" dirty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1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BE136-0D1B-4504-AC3E-EA4548A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0828"/>
          </a:xfrm>
        </p:spPr>
        <p:txBody>
          <a:bodyPr/>
          <a:lstStyle/>
          <a:p>
            <a:r>
              <a:rPr kumimoji="1" lang="ja-JP" altLang="en-US" dirty="0"/>
              <a:t>・敵に関して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３～５種類＋ボス１</a:t>
            </a:r>
            <a:br>
              <a:rPr lang="en-US" altLang="ja-JP" dirty="0"/>
            </a:br>
            <a:r>
              <a:rPr lang="ja-JP" altLang="en-US" dirty="0"/>
              <a:t>遠距離タイプ</a:t>
            </a:r>
            <a:br>
              <a:rPr lang="en-US" altLang="ja-JP" dirty="0"/>
            </a:br>
            <a:r>
              <a:rPr lang="ja-JP" altLang="en-US" dirty="0"/>
              <a:t>近距離タイプ</a:t>
            </a:r>
            <a:br>
              <a:rPr lang="en-US" altLang="ja-JP" dirty="0"/>
            </a:br>
            <a:r>
              <a:rPr lang="ja-JP" altLang="en-US" dirty="0"/>
              <a:t>移動速度が速いスピードタイプ</a:t>
            </a:r>
            <a:br>
              <a:rPr lang="en-US" altLang="ja-JP" dirty="0"/>
            </a:br>
            <a:r>
              <a:rPr lang="ja-JP" altLang="en-US" dirty="0"/>
              <a:t>バランスタイプ</a:t>
            </a:r>
            <a:r>
              <a:rPr lang="en-US" altLang="ja-JP" dirty="0"/>
              <a:t>or</a:t>
            </a:r>
            <a:r>
              <a:rPr lang="ja-JP" altLang="en-US" dirty="0"/>
              <a:t>体の大きなタイプ</a:t>
            </a:r>
            <a:br>
              <a:rPr lang="en-US" altLang="ja-JP" dirty="0"/>
            </a:br>
            <a:r>
              <a:rPr lang="ja-JP" altLang="en-US" dirty="0"/>
              <a:t>ギミック生成タイプ（炎や樽など）</a:t>
            </a:r>
            <a:br>
              <a:rPr lang="en-US" altLang="ja-JP" dirty="0"/>
            </a:br>
            <a:r>
              <a:rPr lang="ja-JP" altLang="en-US" dirty="0"/>
              <a:t>の</a:t>
            </a:r>
            <a:r>
              <a:rPr lang="en-US" altLang="ja-JP" dirty="0"/>
              <a:t>5</a:t>
            </a:r>
            <a:r>
              <a:rPr lang="ja-JP" altLang="en-US" dirty="0"/>
              <a:t>種類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9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06983-6EE4-4644-A104-E1A02AE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524"/>
          </a:xfrm>
        </p:spPr>
        <p:txBody>
          <a:bodyPr/>
          <a:lstStyle/>
          <a:p>
            <a:r>
              <a:rPr kumimoji="1" lang="ja-JP" altLang="en-US" dirty="0"/>
              <a:t>・敵の動きについて</a:t>
            </a:r>
            <a:br>
              <a:rPr kumimoji="1" lang="en-US" altLang="ja-JP" dirty="0"/>
            </a:br>
            <a:r>
              <a:rPr kumimoji="1" lang="ja-JP" altLang="en-US" dirty="0"/>
              <a:t>遠距離、ギミック生成タイプ以外は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に軸を合わせて追従してくる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ギミック生成タイプは出現時にそのラインでギミックを生成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5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B90D0-9596-4413-A2E0-3089600B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1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・ギミックについて</a:t>
            </a:r>
            <a:br>
              <a:rPr kumimoji="1" lang="en-US" altLang="ja-JP" dirty="0"/>
            </a:br>
            <a:r>
              <a:rPr lang="ja-JP" altLang="en-US" dirty="0"/>
              <a:t>横直線ライン上にダメージの</a:t>
            </a:r>
            <a:br>
              <a:rPr lang="en-US" altLang="ja-JP" dirty="0"/>
            </a:br>
            <a:r>
              <a:rPr lang="ja-JP" altLang="en-US" dirty="0"/>
              <a:t>発生するギミック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横直線波線に動くダメージギミック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横直線に移動するダメージギミック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339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C0973-5470-4457-BA21-693235F4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467" y="472702"/>
            <a:ext cx="2701066" cy="1325563"/>
          </a:xfrm>
        </p:spPr>
        <p:txBody>
          <a:bodyPr/>
          <a:lstStyle/>
          <a:p>
            <a:r>
              <a:rPr kumimoji="1" lang="ja-JP" altLang="en-US" dirty="0"/>
              <a:t>アイテム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64330C-C6A5-4872-9EA7-E8CBAC02416D}"/>
              </a:ext>
            </a:extLst>
          </p:cNvPr>
          <p:cNvSpPr txBox="1"/>
          <p:nvPr/>
        </p:nvSpPr>
        <p:spPr>
          <a:xfrm>
            <a:off x="2151529" y="2259106"/>
            <a:ext cx="7035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敵から確率</a:t>
            </a:r>
            <a:r>
              <a:rPr lang="ja-JP" altLang="en-US" sz="3600" dirty="0"/>
              <a:t>でパワーアップアイテムがドロップする。</a:t>
            </a:r>
            <a:endParaRPr lang="en-US" altLang="ja-JP" sz="3600" dirty="0"/>
          </a:p>
          <a:p>
            <a:r>
              <a:rPr kumimoji="1" lang="ja-JP" altLang="en-US" sz="3600" dirty="0"/>
              <a:t>アイテムは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種類、</a:t>
            </a:r>
            <a:endParaRPr kumimoji="1" lang="en-US" altLang="ja-JP" sz="3600" dirty="0"/>
          </a:p>
          <a:p>
            <a:r>
              <a:rPr kumimoji="1" lang="en-US" altLang="ja-JP" sz="3600" dirty="0"/>
              <a:t>HP</a:t>
            </a:r>
            <a:r>
              <a:rPr kumimoji="1" lang="ja-JP" altLang="en-US" sz="3600" dirty="0"/>
              <a:t>回復、攻撃</a:t>
            </a:r>
            <a:r>
              <a:rPr kumimoji="1" lang="en-US" altLang="ja-JP" sz="3600" dirty="0"/>
              <a:t>UP</a:t>
            </a:r>
            <a:r>
              <a:rPr kumimoji="1" lang="ja-JP" altLang="en-US" sz="3600" dirty="0" err="1"/>
              <a:t>。</a:t>
            </a:r>
            <a:endParaRPr kumimoji="1" lang="en-US" altLang="ja-JP" sz="36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9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174</Words>
  <Application>Microsoft Office PowerPoint</Application>
  <PresentationFormat>ワイド画面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2019年ゲームクリエイター学科 ゲームキャンプ企画書</vt:lpstr>
      <vt:lpstr>どんどん出てくる敵を倒して レベルアップしていくファンタジー系 ベルトスクロールアクションゲーム</vt:lpstr>
      <vt:lpstr>PowerPoint プレゼンテーション</vt:lpstr>
      <vt:lpstr>PowerPoint プレゼンテーション</vt:lpstr>
      <vt:lpstr>・敵に関して  ３～５種類＋ボス１ 遠距離タイプ 近距離タイプ 移動速度が速いスピードタイプ バランスタイプor体の大きなタイプ ギミック生成タイプ（炎や樽など） の5種類 </vt:lpstr>
      <vt:lpstr>・敵の動きについて 遠距離、ギミック生成タイプ以外はPCに軸を合わせて追従してくる  ギミック生成タイプは出現時にそのラインでギミックを生成 </vt:lpstr>
      <vt:lpstr>・ギミックについて 横直線ライン上にダメージの 発生するギミック  横直線波線に動くダメージギミック  横直線に移動するダメージギミック</vt:lpstr>
      <vt:lpstr>アイテム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Hayato</dc:creator>
  <cp:lastModifiedBy>maeokahiroki</cp:lastModifiedBy>
  <cp:revision>20</cp:revision>
  <dcterms:created xsi:type="dcterms:W3CDTF">2019-03-04T02:57:55Z</dcterms:created>
  <dcterms:modified xsi:type="dcterms:W3CDTF">2019-03-04T15:59:21Z</dcterms:modified>
</cp:coreProperties>
</file>