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2" r:id="rId4"/>
    <p:sldId id="273"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3B4FBD8-74BC-47AA-AD74-3A9F68317C56}" type="datetimeFigureOut">
              <a:rPr kumimoji="1" lang="ja-JP" altLang="en-US" smtClean="0"/>
              <a:t>2019/3/7</a:t>
            </a:fld>
            <a:endParaRPr kumimoji="1" lang="ja-JP"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9D2DF02A-E9DA-402B-B51F-3440AB2BECC4}" type="slidenum">
              <a:rPr kumimoji="1" lang="ja-JP" altLang="en-US" smtClean="0"/>
              <a:t>‹#›</a:t>
            </a:fld>
            <a:endParaRPr kumimoji="1" lang="ja-JP"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1841541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3B4FBD8-74BC-47AA-AD74-3A9F68317C56}" type="datetimeFigureOut">
              <a:rPr kumimoji="1" lang="ja-JP" altLang="en-US" smtClean="0"/>
              <a:t>2019/3/7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2DF02A-E9DA-402B-B51F-3440AB2BECC4}" type="slidenum">
              <a:rPr kumimoji="1" lang="ja-JP" altLang="en-US" smtClean="0"/>
              <a:t>‹#›</a:t>
            </a:fld>
            <a:endParaRPr kumimoji="1" lang="ja-JP" altLang="en-US"/>
          </a:p>
        </p:txBody>
      </p:sp>
    </p:spTree>
    <p:extLst>
      <p:ext uri="{BB962C8B-B14F-4D97-AF65-F5344CB8AC3E}">
        <p14:creationId xmlns:p14="http://schemas.microsoft.com/office/powerpoint/2010/main" val="1774089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3B4FBD8-74BC-47AA-AD74-3A9F68317C56}" type="datetimeFigureOut">
              <a:rPr kumimoji="1" lang="ja-JP" altLang="en-US" smtClean="0"/>
              <a:t>2019/3/7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2DF02A-E9DA-402B-B51F-3440AB2BECC4}" type="slidenum">
              <a:rPr kumimoji="1" lang="ja-JP" altLang="en-US" smtClean="0"/>
              <a:t>‹#›</a:t>
            </a:fld>
            <a:endParaRPr kumimoji="1" lang="ja-JP" altLang="en-US"/>
          </a:p>
        </p:txBody>
      </p:sp>
    </p:spTree>
    <p:extLst>
      <p:ext uri="{BB962C8B-B14F-4D97-AF65-F5344CB8AC3E}">
        <p14:creationId xmlns:p14="http://schemas.microsoft.com/office/powerpoint/2010/main" val="1989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3B4FBD8-74BC-47AA-AD74-3A9F68317C56}" type="datetimeFigureOut">
              <a:rPr kumimoji="1" lang="ja-JP" altLang="en-US" smtClean="0"/>
              <a:t>2019/3/7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2DF02A-E9DA-402B-B51F-3440AB2BECC4}" type="slidenum">
              <a:rPr kumimoji="1" lang="ja-JP" altLang="en-US" smtClean="0"/>
              <a:t>‹#›</a:t>
            </a:fld>
            <a:endParaRPr kumimoji="1" lang="ja-JP" altLang="en-US"/>
          </a:p>
        </p:txBody>
      </p:sp>
    </p:spTree>
    <p:extLst>
      <p:ext uri="{BB962C8B-B14F-4D97-AF65-F5344CB8AC3E}">
        <p14:creationId xmlns:p14="http://schemas.microsoft.com/office/powerpoint/2010/main" val="2462634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3B4FBD8-74BC-47AA-AD74-3A9F68317C56}" type="datetimeFigureOut">
              <a:rPr kumimoji="1" lang="ja-JP" altLang="en-US" smtClean="0"/>
              <a:t>2019/3/7</a:t>
            </a:fld>
            <a:endParaRPr kumimoji="1" lang="ja-JP"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9D2DF02A-E9DA-402B-B51F-3440AB2BECC4}" type="slidenum">
              <a:rPr kumimoji="1" lang="ja-JP" altLang="en-US" smtClean="0"/>
              <a:t>‹#›</a:t>
            </a:fld>
            <a:endParaRPr kumimoji="1" lang="ja-JP"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721261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3B4FBD8-74BC-47AA-AD74-3A9F68317C56}" type="datetimeFigureOut">
              <a:rPr kumimoji="1" lang="ja-JP" altLang="en-US" smtClean="0"/>
              <a:t>2019/3/7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2DF02A-E9DA-402B-B51F-3440AB2BECC4}" type="slidenum">
              <a:rPr kumimoji="1" lang="ja-JP" altLang="en-US" smtClean="0"/>
              <a:t>‹#›</a:t>
            </a:fld>
            <a:endParaRPr kumimoji="1" lang="ja-JP" altLang="en-US"/>
          </a:p>
        </p:txBody>
      </p:sp>
    </p:spTree>
    <p:extLst>
      <p:ext uri="{BB962C8B-B14F-4D97-AF65-F5344CB8AC3E}">
        <p14:creationId xmlns:p14="http://schemas.microsoft.com/office/powerpoint/2010/main" val="719605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3B4FBD8-74BC-47AA-AD74-3A9F68317C56}" type="datetimeFigureOut">
              <a:rPr kumimoji="1" lang="ja-JP" altLang="en-US" smtClean="0"/>
              <a:t>2019/3/7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D2DF02A-E9DA-402B-B51F-3440AB2BECC4}" type="slidenum">
              <a:rPr kumimoji="1" lang="ja-JP" altLang="en-US" smtClean="0"/>
              <a:t>‹#›</a:t>
            </a:fld>
            <a:endParaRPr kumimoji="1" lang="ja-JP" altLang="en-US"/>
          </a:p>
        </p:txBody>
      </p:sp>
    </p:spTree>
    <p:extLst>
      <p:ext uri="{BB962C8B-B14F-4D97-AF65-F5344CB8AC3E}">
        <p14:creationId xmlns:p14="http://schemas.microsoft.com/office/powerpoint/2010/main" val="2766433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3B4FBD8-74BC-47AA-AD74-3A9F68317C56}" type="datetimeFigureOut">
              <a:rPr kumimoji="1" lang="ja-JP" altLang="en-US" smtClean="0"/>
              <a:t>2019/3/7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D2DF02A-E9DA-402B-B51F-3440AB2BECC4}" type="slidenum">
              <a:rPr kumimoji="1" lang="ja-JP" altLang="en-US" smtClean="0"/>
              <a:t>‹#›</a:t>
            </a:fld>
            <a:endParaRPr kumimoji="1" lang="ja-JP" altLang="en-US"/>
          </a:p>
        </p:txBody>
      </p:sp>
    </p:spTree>
    <p:extLst>
      <p:ext uri="{BB962C8B-B14F-4D97-AF65-F5344CB8AC3E}">
        <p14:creationId xmlns:p14="http://schemas.microsoft.com/office/powerpoint/2010/main" val="296525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4FBD8-74BC-47AA-AD74-3A9F68317C56}" type="datetimeFigureOut">
              <a:rPr kumimoji="1" lang="ja-JP" altLang="en-US" smtClean="0"/>
              <a:t>2019/3/7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D2DF02A-E9DA-402B-B51F-3440AB2BECC4}" type="slidenum">
              <a:rPr kumimoji="1" lang="ja-JP" altLang="en-US" smtClean="0"/>
              <a:t>‹#›</a:t>
            </a:fld>
            <a:endParaRPr kumimoji="1" lang="ja-JP" altLang="en-US"/>
          </a:p>
        </p:txBody>
      </p:sp>
    </p:spTree>
    <p:extLst>
      <p:ext uri="{BB962C8B-B14F-4D97-AF65-F5344CB8AC3E}">
        <p14:creationId xmlns:p14="http://schemas.microsoft.com/office/powerpoint/2010/main" val="2541125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3B4FBD8-74BC-47AA-AD74-3A9F68317C56}" type="datetimeFigureOut">
              <a:rPr kumimoji="1" lang="ja-JP" altLang="en-US" smtClean="0"/>
              <a:t>2019/3/7</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D2DF02A-E9DA-402B-B51F-3440AB2BECC4}"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746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3B4FBD8-74BC-47AA-AD74-3A9F68317C56}" type="datetimeFigureOut">
              <a:rPr kumimoji="1" lang="ja-JP" altLang="en-US" smtClean="0"/>
              <a:t>2019/3/7</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9D2DF02A-E9DA-402B-B51F-3440AB2BECC4}"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176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3B4FBD8-74BC-47AA-AD74-3A9F68317C56}" type="datetimeFigureOut">
              <a:rPr kumimoji="1" lang="ja-JP" altLang="en-US" smtClean="0"/>
              <a:t>2019/3/7</a:t>
            </a:fld>
            <a:endParaRPr kumimoji="1" lang="ja-JP"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9D2DF02A-E9DA-402B-B51F-3440AB2BECC4}" type="slidenum">
              <a:rPr kumimoji="1" lang="ja-JP" altLang="en-US" smtClean="0"/>
              <a:t>‹#›</a:t>
            </a:fld>
            <a:endParaRPr kumimoji="1" lang="ja-JP"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7738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デザイン仕様書</a:t>
            </a:r>
            <a:endParaRPr kumimoji="1" lang="ja-JP" altLang="en-US" dirty="0"/>
          </a:p>
        </p:txBody>
      </p:sp>
      <p:sp>
        <p:nvSpPr>
          <p:cNvPr id="3" name="サブタイトル 2"/>
          <p:cNvSpPr>
            <a:spLocks noGrp="1"/>
          </p:cNvSpPr>
          <p:nvPr>
            <p:ph type="subTitle" idx="1"/>
          </p:nvPr>
        </p:nvSpPr>
        <p:spPr/>
        <p:txBody>
          <a:bodyPr/>
          <a:lstStyle/>
          <a:p>
            <a:r>
              <a:rPr lang="en-US" altLang="ja-JP" dirty="0" smtClean="0"/>
              <a:t>(</a:t>
            </a:r>
            <a:r>
              <a:rPr lang="ja-JP" altLang="en-US" dirty="0" smtClean="0"/>
              <a:t>追加と補足</a:t>
            </a:r>
            <a:r>
              <a:rPr lang="en-US" altLang="ja-JP" dirty="0" smtClean="0"/>
              <a:t>)</a:t>
            </a:r>
            <a:endParaRPr kumimoji="1" lang="ja-JP" altLang="en-US" dirty="0"/>
          </a:p>
        </p:txBody>
      </p:sp>
    </p:spTree>
    <p:extLst>
      <p:ext uri="{BB962C8B-B14F-4D97-AF65-F5344CB8AC3E}">
        <p14:creationId xmlns:p14="http://schemas.microsoft.com/office/powerpoint/2010/main" val="321790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キャラクター画像</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ファイル形式</a:t>
            </a:r>
            <a:r>
              <a:rPr kumimoji="1" lang="en-US" altLang="ja-JP" dirty="0" smtClean="0"/>
              <a:t>:PNG</a:t>
            </a:r>
          </a:p>
          <a:p>
            <a:r>
              <a:rPr lang="ja-JP" altLang="en-US" dirty="0" smtClean="0"/>
              <a:t>画像サイズ</a:t>
            </a:r>
            <a:endParaRPr lang="en-US" altLang="ja-JP" dirty="0"/>
          </a:p>
          <a:p>
            <a:pPr lvl="1"/>
            <a:r>
              <a:rPr lang="ja-JP" altLang="en-US" dirty="0" smtClean="0"/>
              <a:t>モモタロー </a:t>
            </a:r>
            <a:r>
              <a:rPr lang="en-US" altLang="ja-JP" dirty="0" smtClean="0"/>
              <a:t>400×400</a:t>
            </a:r>
            <a:r>
              <a:rPr lang="ja-JP" altLang="en-US" dirty="0" smtClean="0"/>
              <a:t>ピクセル</a:t>
            </a:r>
            <a:endParaRPr lang="en-US" altLang="ja-JP" dirty="0" smtClean="0"/>
          </a:p>
          <a:p>
            <a:pPr lvl="1"/>
            <a:r>
              <a:rPr kumimoji="1" lang="ja-JP" altLang="en-US" dirty="0" smtClean="0"/>
              <a:t>トランプ兵 </a:t>
            </a:r>
            <a:r>
              <a:rPr kumimoji="1" lang="en-US" altLang="ja-JP" dirty="0" smtClean="0"/>
              <a:t>400×400</a:t>
            </a:r>
            <a:r>
              <a:rPr kumimoji="1" lang="ja-JP" altLang="en-US" dirty="0" smtClean="0"/>
              <a:t>ピクセル</a:t>
            </a:r>
            <a:endParaRPr kumimoji="1" lang="en-US" altLang="ja-JP" dirty="0" smtClean="0"/>
          </a:p>
          <a:p>
            <a:pPr lvl="1"/>
            <a:r>
              <a:rPr lang="ja-JP" altLang="en-US" dirty="0" smtClean="0"/>
              <a:t>第</a:t>
            </a:r>
            <a:r>
              <a:rPr lang="en-US" altLang="ja-JP" dirty="0" smtClean="0"/>
              <a:t>1</a:t>
            </a:r>
            <a:r>
              <a:rPr lang="ja-JP" altLang="en-US" dirty="0" smtClean="0"/>
              <a:t>ボス「犬」 </a:t>
            </a:r>
            <a:r>
              <a:rPr lang="en-US" altLang="ja-JP" dirty="0" smtClean="0"/>
              <a:t>600×600</a:t>
            </a:r>
            <a:r>
              <a:rPr lang="ja-JP" altLang="en-US" dirty="0" smtClean="0"/>
              <a:t>ピクセル</a:t>
            </a:r>
            <a:endParaRPr kumimoji="1" lang="en-US" altLang="ja-JP" dirty="0" smtClean="0"/>
          </a:p>
          <a:p>
            <a:r>
              <a:rPr kumimoji="1" lang="ja-JP" altLang="en-US" dirty="0" smtClean="0"/>
              <a:t>アニメーションの</a:t>
            </a:r>
            <a:r>
              <a:rPr kumimoji="1" lang="en-US" altLang="ja-JP" dirty="0" smtClean="0"/>
              <a:t>1</a:t>
            </a:r>
            <a:r>
              <a:rPr kumimoji="1" lang="ja-JP" altLang="en-US" dirty="0" smtClean="0"/>
              <a:t>コマを</a:t>
            </a:r>
            <a:r>
              <a:rPr kumimoji="1" lang="en-US" altLang="ja-JP" dirty="0" smtClean="0"/>
              <a:t>1</a:t>
            </a:r>
            <a:r>
              <a:rPr kumimoji="1" lang="ja-JP" altLang="en-US" dirty="0" smtClean="0"/>
              <a:t>枚ずつ出力してください</a:t>
            </a:r>
            <a:endParaRPr kumimoji="1" lang="en-US" altLang="ja-JP" dirty="0" smtClean="0"/>
          </a:p>
          <a:p>
            <a:pPr lvl="1"/>
            <a:r>
              <a:rPr lang="ja-JP" altLang="en-US" dirty="0" smtClean="0"/>
              <a:t>今回はシートではなく</a:t>
            </a:r>
            <a:r>
              <a:rPr lang="en-US" altLang="ja-JP" dirty="0" smtClean="0"/>
              <a:t>1</a:t>
            </a:r>
            <a:r>
              <a:rPr lang="ja-JP" altLang="en-US" dirty="0" smtClean="0"/>
              <a:t>枚ずつの画像を使用したいと思います</a:t>
            </a:r>
            <a:endParaRPr lang="en-US" altLang="ja-JP" dirty="0"/>
          </a:p>
          <a:p>
            <a:r>
              <a:rPr kumimoji="1" lang="ja-JP" altLang="en-US" dirty="0" smtClean="0"/>
              <a:t>背景を透明にして透過させてください</a:t>
            </a:r>
            <a:endParaRPr kumimoji="1" lang="en-US" altLang="ja-JP" dirty="0" smtClean="0"/>
          </a:p>
          <a:p>
            <a:pPr lvl="1"/>
            <a:r>
              <a:rPr lang="ja-JP" altLang="en-US" dirty="0"/>
              <a:t>色</a:t>
            </a:r>
            <a:r>
              <a:rPr lang="ja-JP" altLang="en-US" dirty="0" smtClean="0"/>
              <a:t>として白い部分は白で塗りつぶしてください！</a:t>
            </a:r>
            <a:endParaRPr kumimoji="1" lang="ja-JP" altLang="en-US" dirty="0"/>
          </a:p>
        </p:txBody>
      </p:sp>
    </p:spTree>
    <p:extLst>
      <p:ext uri="{BB962C8B-B14F-4D97-AF65-F5344CB8AC3E}">
        <p14:creationId xmlns:p14="http://schemas.microsoft.com/office/powerpoint/2010/main" val="328466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紙芝居</a:t>
            </a:r>
            <a:endParaRPr kumimoji="1" lang="ja-JP" altLang="en-US" dirty="0"/>
          </a:p>
        </p:txBody>
      </p:sp>
      <p:sp>
        <p:nvSpPr>
          <p:cNvPr id="3" name="コンテンツ プレースホルダー 2"/>
          <p:cNvSpPr>
            <a:spLocks noGrp="1"/>
          </p:cNvSpPr>
          <p:nvPr>
            <p:ph idx="1"/>
          </p:nvPr>
        </p:nvSpPr>
        <p:spPr/>
        <p:txBody>
          <a:bodyPr/>
          <a:lstStyle/>
          <a:p>
            <a:r>
              <a:rPr lang="ja-JP" altLang="en-US" dirty="0"/>
              <a:t>ファイル形式</a:t>
            </a:r>
            <a:r>
              <a:rPr lang="en-US" altLang="ja-JP" dirty="0"/>
              <a:t>:PNG</a:t>
            </a:r>
          </a:p>
          <a:p>
            <a:r>
              <a:rPr lang="ja-JP" altLang="en-US" dirty="0"/>
              <a:t>画像</a:t>
            </a:r>
            <a:r>
              <a:rPr lang="ja-JP" altLang="en-US" dirty="0" smtClean="0"/>
              <a:t>サイズ</a:t>
            </a:r>
            <a:r>
              <a:rPr lang="en-US" altLang="ja-JP" dirty="0" smtClean="0"/>
              <a:t>:1280×720</a:t>
            </a:r>
          </a:p>
          <a:p>
            <a:r>
              <a:rPr lang="en-US" altLang="ja-JP" dirty="0" smtClean="0"/>
              <a:t>1</a:t>
            </a:r>
            <a:r>
              <a:rPr lang="ja-JP" altLang="en-US" dirty="0" smtClean="0"/>
              <a:t>枚ずつお願いします。</a:t>
            </a:r>
            <a:endParaRPr lang="en-US" altLang="ja-JP" dirty="0" smtClean="0"/>
          </a:p>
        </p:txBody>
      </p:sp>
    </p:spTree>
    <p:extLst>
      <p:ext uri="{BB962C8B-B14F-4D97-AF65-F5344CB8AC3E}">
        <p14:creationId xmlns:p14="http://schemas.microsoft.com/office/powerpoint/2010/main" val="1958370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a:xfrm>
            <a:off x="1371600" y="1855177"/>
            <a:ext cx="9601200" cy="4536831"/>
          </a:xfrm>
        </p:spPr>
        <p:txBody>
          <a:bodyPr>
            <a:normAutofit/>
          </a:bodyPr>
          <a:lstStyle/>
          <a:p>
            <a:r>
              <a:rPr kumimoji="1" lang="ja-JP" altLang="en-US" dirty="0" smtClean="0"/>
              <a:t>桃太郎のむかしばなしの絵本のような背景に、アリスの世界が少しずつ混じってきたような世界</a:t>
            </a:r>
            <a:endParaRPr kumimoji="1" lang="en-US" altLang="ja-JP" dirty="0" smtClean="0"/>
          </a:p>
          <a:p>
            <a:pPr lvl="1"/>
            <a:r>
              <a:rPr lang="ja-JP" altLang="en-US" dirty="0" smtClean="0"/>
              <a:t>モモタロー君のポップなデザインと明るいイメージの方のアリスに合わせてあまり古すぎず明るい感じが合うような気がします</a:t>
            </a:r>
            <a:endParaRPr lang="en-US" altLang="ja-JP" dirty="0" smtClean="0"/>
          </a:p>
          <a:p>
            <a:r>
              <a:rPr lang="ja-JP" altLang="en-US" dirty="0" smtClean="0"/>
              <a:t>すいませんがサイズはもう少しゲーム開発が進むまで待っていただきたいです。</a:t>
            </a:r>
            <a:endParaRPr lang="en-US" altLang="ja-JP" dirty="0" smtClean="0"/>
          </a:p>
          <a:p>
            <a:pPr lvl="1"/>
            <a:r>
              <a:rPr lang="ja-JP" altLang="en-US" dirty="0" smtClean="0"/>
              <a:t>おそらく縦のピクセルは</a:t>
            </a:r>
            <a:r>
              <a:rPr lang="en-US" altLang="ja-JP" dirty="0" smtClean="0"/>
              <a:t>720</a:t>
            </a:r>
            <a:r>
              <a:rPr lang="ja-JP" altLang="en-US" dirty="0" smtClean="0"/>
              <a:t>は変わらないと思います。スクロールしていくので横はどれ位のサイズになるかまだ未定です。</a:t>
            </a:r>
            <a:endParaRPr lang="en-US" altLang="ja-JP" dirty="0"/>
          </a:p>
          <a:p>
            <a:r>
              <a:rPr lang="ja-JP" altLang="en-US" dirty="0" smtClean="0"/>
              <a:t>背景の構成</a:t>
            </a:r>
            <a:endParaRPr lang="en-US" altLang="ja-JP" dirty="0" smtClean="0"/>
          </a:p>
          <a:p>
            <a:pPr lvl="1"/>
            <a:r>
              <a:rPr lang="ja-JP" altLang="en-US" dirty="0" smtClean="0"/>
              <a:t>①チュートリアルを含めたボスまでの道中の背景：道中は割と自由です！</a:t>
            </a:r>
            <a:endParaRPr lang="en-US" altLang="ja-JP" dirty="0" smtClean="0"/>
          </a:p>
          <a:p>
            <a:pPr lvl="1"/>
            <a:r>
              <a:rPr lang="ja-JP" altLang="en-US" dirty="0" smtClean="0"/>
              <a:t>②ボスと戦う部分の背景：ボスと戦う場所は、ボスである犬が走るので閉所ではなく広々としたイメージです</a:t>
            </a:r>
            <a:endParaRPr lang="en-US" altLang="ja-JP" dirty="0"/>
          </a:p>
          <a:p>
            <a:endParaRPr lang="en-US" altLang="ja-JP" dirty="0" smtClean="0"/>
          </a:p>
          <a:p>
            <a:pPr lvl="1"/>
            <a:endParaRPr kumimoji="1" lang="ja-JP" altLang="en-US" dirty="0"/>
          </a:p>
        </p:txBody>
      </p:sp>
    </p:spTree>
    <p:extLst>
      <p:ext uri="{BB962C8B-B14F-4D97-AF65-F5344CB8AC3E}">
        <p14:creationId xmlns:p14="http://schemas.microsoft.com/office/powerpoint/2010/main" val="400600365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トリミング</Template>
  <TotalTime>193</TotalTime>
  <Words>232</Words>
  <Application>Microsoft Office PowerPoint</Application>
  <PresentationFormat>ワイド画面</PresentationFormat>
  <Paragraphs>24</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メイリオ</vt:lpstr>
      <vt:lpstr>Franklin Gothic Book</vt:lpstr>
      <vt:lpstr>Crop</vt:lpstr>
      <vt:lpstr>デザイン仕様書</vt:lpstr>
      <vt:lpstr>キャラクター画像</vt:lpstr>
      <vt:lpstr>紙芝居</vt:lpstr>
      <vt:lpstr>背景</vt:lpstr>
    </vt:vector>
  </TitlesOfParts>
  <Company>UNITCOM PC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デザイン仕様書</dc:title>
  <dc:creator>horikawa kei</dc:creator>
  <cp:lastModifiedBy>horikawa kei</cp:lastModifiedBy>
  <cp:revision>20</cp:revision>
  <dcterms:created xsi:type="dcterms:W3CDTF">2019-03-05T04:10:52Z</dcterms:created>
  <dcterms:modified xsi:type="dcterms:W3CDTF">2019-03-07T08:00:38Z</dcterms:modified>
</cp:coreProperties>
</file>