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8" r:id="rId4"/>
    <p:sldId id="267" r:id="rId5"/>
    <p:sldId id="283" r:id="rId6"/>
    <p:sldId id="274" r:id="rId7"/>
    <p:sldId id="266" r:id="rId8"/>
    <p:sldId id="265" r:id="rId9"/>
    <p:sldId id="281" r:id="rId10"/>
    <p:sldId id="282" r:id="rId11"/>
    <p:sldId id="284" r:id="rId12"/>
    <p:sldId id="285" r:id="rId13"/>
    <p:sldId id="28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86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09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95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1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45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83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2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65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67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28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22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24BDF-FBAD-4517-AD0D-712989BEC03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42DF3-94C5-4B0C-9F31-2369B0A7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76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仕様書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3892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85995"/>
            <a:ext cx="4551485" cy="103285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チュートリアル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24355"/>
            <a:ext cx="10515600" cy="2963007"/>
          </a:xfrm>
        </p:spPr>
        <p:txBody>
          <a:bodyPr/>
          <a:lstStyle/>
          <a:p>
            <a:r>
              <a:rPr kumimoji="1" lang="ja-JP" altLang="en-US" dirty="0" smtClean="0"/>
              <a:t>基本操作と近距離攻撃、遠距離攻撃、必殺技</a:t>
            </a:r>
            <a:endParaRPr kumimoji="1" lang="en-US" altLang="ja-JP" dirty="0" smtClean="0"/>
          </a:p>
          <a:p>
            <a:r>
              <a:rPr lang="ja-JP" altLang="en-US" dirty="0" smtClean="0"/>
              <a:t>簡単なアイテムの説明</a:t>
            </a:r>
            <a:endParaRPr kumimoji="1" lang="en-US" altLang="ja-JP" dirty="0" smtClean="0"/>
          </a:p>
          <a:p>
            <a:r>
              <a:rPr kumimoji="1" lang="ja-JP" altLang="en-US" dirty="0" smtClean="0"/>
              <a:t>ゲームクリア条件とゲームオーバー条件の説明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→ゲーム本編へ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92116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エフェクト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997528"/>
            <a:ext cx="10515600" cy="5179435"/>
          </a:xfrm>
        </p:spPr>
        <p:txBody>
          <a:bodyPr/>
          <a:lstStyle/>
          <a:p>
            <a:r>
              <a:rPr kumimoji="1" lang="ja-JP" altLang="en-US" dirty="0" smtClean="0"/>
              <a:t>プレイヤー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近接攻撃</a:t>
            </a:r>
            <a:r>
              <a:rPr lang="ja-JP" altLang="en-US" dirty="0"/>
              <a:t>が敵に当たった時の</a:t>
            </a:r>
            <a:r>
              <a:rPr lang="ja-JP" altLang="en-US" dirty="0" smtClean="0"/>
              <a:t>エフェクト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2800" dirty="0" smtClean="0"/>
              <a:t>お札攻撃が当たった時の炎エフェクト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dirty="0" smtClean="0"/>
              <a:t>必殺攻撃エフェクト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ダメージを食らった時の</a:t>
            </a:r>
            <a:r>
              <a:rPr lang="ja-JP" altLang="en-US" dirty="0"/>
              <a:t>エフェクト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敵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ダメージ</a:t>
            </a:r>
            <a:r>
              <a:rPr lang="ja-JP" altLang="en-US" dirty="0" smtClean="0"/>
              <a:t>をくらったときのエフェクト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0416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kumimoji="1" lang="ja-JP" altLang="en-US" dirty="0" smtClean="0"/>
              <a:t>エフェクト（ボス）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059363"/>
          </a:xfrm>
        </p:spPr>
        <p:txBody>
          <a:bodyPr/>
          <a:lstStyle/>
          <a:p>
            <a:r>
              <a:rPr lang="ja-JP" altLang="en-US" dirty="0" smtClean="0"/>
              <a:t>横</a:t>
            </a:r>
            <a:r>
              <a:rPr lang="ja-JP" altLang="en-US" dirty="0"/>
              <a:t>ブレス</a:t>
            </a:r>
            <a:r>
              <a:rPr lang="ja-JP" altLang="en-US" dirty="0" smtClean="0"/>
              <a:t>を</a:t>
            </a:r>
            <a:r>
              <a:rPr lang="ja-JP" altLang="en-US" dirty="0" smtClean="0"/>
              <a:t>だすときのエフェクト</a:t>
            </a:r>
            <a:endParaRPr lang="en-US" altLang="ja-JP" dirty="0" smtClean="0"/>
          </a:p>
          <a:p>
            <a:r>
              <a:rPr kumimoji="1" lang="ja-JP" altLang="en-US" dirty="0" smtClean="0"/>
              <a:t>範囲ブレスの</a:t>
            </a:r>
            <a:r>
              <a:rPr kumimoji="1" lang="ja-JP" altLang="en-US" dirty="0" smtClean="0"/>
              <a:t>紫ビームエフェクト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221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293"/>
          </a:xfrm>
        </p:spPr>
        <p:txBody>
          <a:bodyPr/>
          <a:lstStyle/>
          <a:p>
            <a:r>
              <a:rPr lang="ja-JP" altLang="en-US" dirty="0" smtClean="0"/>
              <a:t>ビッグ</a:t>
            </a:r>
            <a:r>
              <a:rPr lang="ja-JP" altLang="en-US" dirty="0"/>
              <a:t>ウェーブ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979055"/>
            <a:ext cx="10515600" cy="5197908"/>
          </a:xfrm>
        </p:spPr>
        <p:txBody>
          <a:bodyPr/>
          <a:lstStyle/>
          <a:p>
            <a:r>
              <a:rPr kumimoji="1" lang="ja-JP" altLang="en-US" dirty="0" smtClean="0"/>
              <a:t>各ステージで出てくる敵を管理する</a:t>
            </a:r>
            <a:endParaRPr lang="en-US" altLang="ja-JP" dirty="0" smtClean="0"/>
          </a:p>
          <a:p>
            <a:r>
              <a:rPr kumimoji="1" lang="ja-JP" altLang="en-US" dirty="0" smtClean="0"/>
              <a:t>各ステージのビッグウェーブ内にスモールウェーブを導入する</a:t>
            </a:r>
            <a:endParaRPr kumimoji="1" lang="en-US" altLang="ja-JP" dirty="0" smtClean="0"/>
          </a:p>
          <a:p>
            <a:r>
              <a:rPr lang="ja-JP" altLang="en-US" dirty="0" smtClean="0"/>
              <a:t>ビッグウェーブは３つくらい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 smtClean="0"/>
              <a:t>スモールウェーブは２つ以上</a:t>
            </a:r>
            <a:endParaRPr lang="en-US" altLang="ja-JP" dirty="0"/>
          </a:p>
          <a:p>
            <a:r>
              <a:rPr lang="ja-JP" altLang="en-US" dirty="0" smtClean="0"/>
              <a:t>前作ゲームの各ステージごとに出てくる敵の数をウェーブ数で調整して見やすくする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160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0615" y="1749670"/>
            <a:ext cx="10515600" cy="30861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・背景とロゴを表示。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kumimoji="1" lang="ja-JP" altLang="en-US" dirty="0" smtClean="0"/>
              <a:t>ロゴは数秒おきに半透明のロゴを拡大させながら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かぶせるように表示。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・ロゴの周りにお札を表示させ、ゆっくりと回転させる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ボタンでゲームシーン移行。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55785" y="312370"/>
            <a:ext cx="3496408" cy="1325563"/>
          </a:xfrm>
        </p:spPr>
        <p:txBody>
          <a:bodyPr/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325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1822" y="1881554"/>
            <a:ext cx="10515600" cy="32707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・キャラクター動作として</a:t>
            </a:r>
            <a:r>
              <a:rPr lang="ja-JP" altLang="en-US" dirty="0" smtClean="0"/>
              <a:t>基本</a:t>
            </a:r>
            <a:r>
              <a:rPr kumimoji="1" lang="ja-JP" altLang="en-US" dirty="0" smtClean="0"/>
              <a:t>移動、ジャンプ、しゃがみ、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kumimoji="1" lang="ja-JP" altLang="en-US" dirty="0" smtClean="0"/>
              <a:t>近接攻撃</a:t>
            </a:r>
            <a:r>
              <a:rPr kumimoji="1" lang="en-US" altLang="ja-JP" dirty="0" smtClean="0"/>
              <a:t>(3</a:t>
            </a:r>
            <a:r>
              <a:rPr kumimoji="1" lang="ja-JP" altLang="en-US" dirty="0" smtClean="0"/>
              <a:t>コンボ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遠距離攻撃、必殺技攻撃ができる。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ja-JP" altLang="en-US" dirty="0" smtClean="0"/>
              <a:t>必殺技はゲージが溜まると使えるようになり、カットインが入り広範囲に大ダメージを与える。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・ダメージを受けると一定時間無敵状態になる。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HP0</a:t>
            </a:r>
            <a:r>
              <a:rPr lang="ja-JP" altLang="en-US" dirty="0" smtClean="0"/>
              <a:t>時にゲームオーバーシーン移行</a:t>
            </a:r>
            <a:endParaRPr kumimoji="1" lang="en-US" altLang="ja-JP" dirty="0" smtClean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64578" y="391501"/>
            <a:ext cx="3496408" cy="1325563"/>
          </a:xfrm>
        </p:spPr>
        <p:txBody>
          <a:bodyPr/>
          <a:lstStyle/>
          <a:p>
            <a:r>
              <a:rPr kumimoji="1" lang="ja-JP" altLang="en-US" dirty="0" smtClean="0"/>
              <a:t>プレイヤー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560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9408" y="1670537"/>
            <a:ext cx="10515600" cy="300697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敵は全部で</a:t>
            </a:r>
            <a:r>
              <a:rPr lang="en-US" altLang="ja-JP" dirty="0" smtClean="0"/>
              <a:t>5</a:t>
            </a:r>
            <a:r>
              <a:rPr lang="ja-JP" altLang="en-US" dirty="0" smtClean="0"/>
              <a:t>種類で、提灯、だるま、狐火、カマイタチ、ぬりかべ。</a:t>
            </a:r>
            <a:endParaRPr lang="en-US" altLang="ja-JP" dirty="0" smtClean="0"/>
          </a:p>
          <a:p>
            <a:r>
              <a:rPr kumimoji="1" lang="ja-JP" altLang="en-US" dirty="0" smtClean="0"/>
              <a:t>種類別に特定の移動</a:t>
            </a:r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を実装する。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プレイヤーに近づいたら攻撃</a:t>
            </a:r>
            <a:r>
              <a:rPr lang="ja-JP" altLang="en-US" dirty="0" smtClean="0"/>
              <a:t>をして、逆にプレイヤーに攻撃されて</a:t>
            </a:r>
            <a:r>
              <a:rPr lang="en-US" altLang="ja-JP" dirty="0" smtClean="0"/>
              <a:t>HP</a:t>
            </a:r>
            <a:r>
              <a:rPr lang="ja-JP" altLang="en-US" dirty="0" smtClean="0"/>
              <a:t>が</a:t>
            </a:r>
            <a:r>
              <a:rPr lang="en-US" altLang="ja-JP" dirty="0" smtClean="0"/>
              <a:t>0</a:t>
            </a:r>
            <a:r>
              <a:rPr lang="ja-JP" altLang="en-US" dirty="0" smtClean="0"/>
              <a:t>になった場合は消える。</a:t>
            </a:r>
            <a:endParaRPr lang="en-US" altLang="ja-JP" dirty="0" smtClean="0"/>
          </a:p>
          <a:p>
            <a:endParaRPr lang="en-US" altLang="ja-JP" sz="2400" dirty="0" smtClean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29408" y="277201"/>
            <a:ext cx="3496408" cy="1325563"/>
          </a:xfrm>
        </p:spPr>
        <p:txBody>
          <a:bodyPr/>
          <a:lstStyle/>
          <a:p>
            <a:r>
              <a:rPr kumimoji="1" lang="ja-JP" altLang="en-US" dirty="0" smtClean="0"/>
              <a:t>エネミー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630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9408" y="1354016"/>
            <a:ext cx="10515600" cy="3006970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頭、両腕、尻尾を固定挙動で表示させる</a:t>
            </a:r>
            <a:endParaRPr lang="en-US" altLang="ja-JP" sz="2400" dirty="0" smtClean="0"/>
          </a:p>
          <a:p>
            <a:r>
              <a:rPr lang="ja-JP" altLang="en-US" sz="2400" dirty="0" smtClean="0"/>
              <a:t>攻撃種類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横ブレス、広範囲ビーム、尻尾薙ぎ払い、連続ひっかき、噛みつき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・</a:t>
            </a:r>
            <a:r>
              <a:rPr lang="en-US" altLang="ja-JP" sz="2400" dirty="0" smtClean="0"/>
              <a:t>HP0</a:t>
            </a:r>
            <a:r>
              <a:rPr lang="ja-JP" altLang="en-US" sz="2400" dirty="0" smtClean="0"/>
              <a:t>時に死亡し、ゲームクリアシーン移行</a:t>
            </a:r>
            <a:endParaRPr lang="en-US" altLang="ja-JP" sz="2400" dirty="0" smtClean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29408" y="277202"/>
            <a:ext cx="3496408" cy="1076814"/>
          </a:xfrm>
        </p:spPr>
        <p:txBody>
          <a:bodyPr/>
          <a:lstStyle/>
          <a:p>
            <a:r>
              <a:rPr kumimoji="1" lang="ja-JP" altLang="en-US" dirty="0" smtClean="0"/>
              <a:t>ボス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956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55784" y="1485899"/>
            <a:ext cx="10515600" cy="3596055"/>
          </a:xfrm>
        </p:spPr>
        <p:txBody>
          <a:bodyPr/>
          <a:lstStyle/>
          <a:p>
            <a:r>
              <a:rPr kumimoji="1" lang="ja-JP" altLang="en-US" dirty="0" smtClean="0"/>
              <a:t>マップは背景と地面を別々に表示させ、若干スクロール値をずらしながら表示させる。</a:t>
            </a:r>
            <a:endParaRPr kumimoji="1" lang="en-US" altLang="ja-JP" dirty="0" smtClean="0"/>
          </a:p>
          <a:p>
            <a:r>
              <a:rPr lang="ja-JP" altLang="en-US" dirty="0" smtClean="0"/>
              <a:t>マップの横はループして表示させる。</a:t>
            </a:r>
            <a:endParaRPr lang="en-US" altLang="ja-JP" dirty="0" smtClean="0"/>
          </a:p>
          <a:p>
            <a:r>
              <a:rPr kumimoji="1" lang="ja-JP" altLang="en-US" dirty="0" smtClean="0"/>
              <a:t>お寺の</a:t>
            </a:r>
            <a:r>
              <a:rPr lang="ja-JP" altLang="en-US" dirty="0" smtClean="0"/>
              <a:t>屋根や灯篭の上などには乗れるようにする。</a:t>
            </a:r>
            <a:endParaRPr lang="en-US" altLang="ja-JP" dirty="0" smtClean="0"/>
          </a:p>
          <a:p>
            <a:r>
              <a:rPr kumimoji="1" lang="ja-JP" altLang="en-US" dirty="0" smtClean="0"/>
              <a:t>ボス部屋は普通に表示させるが、プレイヤーが乗れる場所は、乗れると分かりやすいように表示する。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759069" y="160336"/>
            <a:ext cx="3496408" cy="1325563"/>
          </a:xfrm>
        </p:spPr>
        <p:txBody>
          <a:bodyPr/>
          <a:lstStyle/>
          <a:p>
            <a:r>
              <a:rPr kumimoji="1" lang="ja-JP" altLang="en-US" dirty="0" smtClean="0"/>
              <a:t>マップ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971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94238" y="1820008"/>
            <a:ext cx="10515600" cy="2268416"/>
          </a:xfrm>
        </p:spPr>
        <p:txBody>
          <a:bodyPr/>
          <a:lstStyle/>
          <a:p>
            <a:r>
              <a:rPr kumimoji="1" lang="ja-JP" altLang="en-US" dirty="0" smtClean="0"/>
              <a:t>小判、稲荷、欠片、瓢箪で</a:t>
            </a:r>
            <a:endParaRPr kumimoji="1" lang="en-US" altLang="ja-JP" dirty="0" smtClean="0"/>
          </a:p>
          <a:p>
            <a:r>
              <a:rPr lang="ja-JP" altLang="en-US" dirty="0" smtClean="0"/>
              <a:t>小判はスコア</a:t>
            </a:r>
            <a:r>
              <a:rPr lang="en-US" altLang="ja-JP" dirty="0" smtClean="0"/>
              <a:t>+1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稲荷スコア</a:t>
            </a:r>
            <a:r>
              <a:rPr lang="en-US" altLang="ja-JP" dirty="0" smtClean="0"/>
              <a:t>+10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欠片は、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少しの間無敵になれる、瓢箪は体力小回復。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アイテム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280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33241"/>
            <a:ext cx="3030415" cy="900968"/>
          </a:xfrm>
        </p:spPr>
        <p:txBody>
          <a:bodyPr/>
          <a:lstStyle/>
          <a:p>
            <a:r>
              <a:rPr lang="en-US" altLang="ja-JP" dirty="0"/>
              <a:t>UI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3332285"/>
          </a:xfrm>
        </p:spPr>
        <p:txBody>
          <a:bodyPr/>
          <a:lstStyle/>
          <a:p>
            <a:r>
              <a:rPr kumimoji="1" lang="ja-JP" altLang="en-US" dirty="0" smtClean="0"/>
              <a:t>勾玉ゲージ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必殺技ゲーム）</a:t>
            </a:r>
            <a:endParaRPr kumimoji="1" lang="en-US" altLang="ja-JP" dirty="0" smtClean="0"/>
          </a:p>
          <a:p>
            <a:r>
              <a:rPr lang="en-US" altLang="ja-JP" dirty="0" smtClean="0"/>
              <a:t>HP</a:t>
            </a:r>
            <a:r>
              <a:rPr lang="ja-JP" altLang="en-US" dirty="0" smtClean="0"/>
              <a:t>ゲージ、</a:t>
            </a:r>
            <a:r>
              <a:rPr lang="en-US" altLang="ja-JP" dirty="0" smtClean="0"/>
              <a:t>HP</a:t>
            </a:r>
            <a:r>
              <a:rPr lang="ja-JP" altLang="en-US" dirty="0" smtClean="0"/>
              <a:t>ゲージベース</a:t>
            </a:r>
            <a:endParaRPr lang="en-US" altLang="ja-JP" dirty="0"/>
          </a:p>
          <a:p>
            <a:r>
              <a:rPr kumimoji="1" lang="ja-JP" altLang="en-US" dirty="0" smtClean="0"/>
              <a:t>キャラクターアイコン</a:t>
            </a:r>
            <a:endParaRPr lang="en-US" altLang="ja-JP" dirty="0"/>
          </a:p>
          <a:p>
            <a:r>
              <a:rPr kumimoji="1" lang="ja-JP" altLang="en-US" dirty="0" smtClean="0"/>
              <a:t>得点</a:t>
            </a:r>
            <a:endParaRPr kumimoji="1" lang="en-US" altLang="ja-JP" dirty="0" smtClean="0"/>
          </a:p>
          <a:p>
            <a:r>
              <a:rPr lang="ja-JP" altLang="en-US" dirty="0" smtClean="0"/>
              <a:t>ボス</a:t>
            </a:r>
            <a:r>
              <a:rPr lang="en-US" altLang="ja-JP" dirty="0" smtClean="0"/>
              <a:t>HP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HP</a:t>
            </a:r>
            <a:r>
              <a:rPr lang="ja-JP" altLang="en-US" dirty="0" smtClean="0"/>
              <a:t>ゲージベース</a:t>
            </a:r>
            <a:endParaRPr lang="en-US" altLang="ja-JP" dirty="0" smtClean="0"/>
          </a:p>
          <a:p>
            <a:r>
              <a:rPr kumimoji="1" lang="ja-JP" altLang="en-US" dirty="0" smtClean="0"/>
              <a:t>ウェーブ終了時にネクストウェーブへの誘導</a:t>
            </a:r>
            <a:r>
              <a:rPr kumimoji="1" lang="en-US" altLang="ja-JP" dirty="0" smtClean="0"/>
              <a:t>UI</a:t>
            </a:r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2790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933700" cy="1032852"/>
          </a:xfrm>
        </p:spPr>
        <p:txBody>
          <a:bodyPr/>
          <a:lstStyle/>
          <a:p>
            <a:r>
              <a:rPr lang="ja-JP" altLang="en-US" dirty="0"/>
              <a:t>リザルト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30924"/>
            <a:ext cx="10515600" cy="5372099"/>
          </a:xfrm>
        </p:spPr>
        <p:txBody>
          <a:bodyPr/>
          <a:lstStyle/>
          <a:p>
            <a:r>
              <a:rPr kumimoji="1" lang="ja-JP" altLang="en-US" dirty="0" smtClean="0"/>
              <a:t>ゲームクリア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→タイトル</a:t>
            </a:r>
            <a:endParaRPr kumimoji="1" lang="en-US" altLang="ja-JP" dirty="0" smtClean="0"/>
          </a:p>
          <a:p>
            <a:r>
              <a:rPr lang="ja-JP" altLang="en-US" dirty="0" smtClean="0"/>
              <a:t>ゲームオーバー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→コンテニュー、タイトル</a:t>
            </a:r>
            <a:endParaRPr lang="en-US" altLang="ja-JP" dirty="0" smtClean="0"/>
          </a:p>
          <a:p>
            <a:r>
              <a:rPr kumimoji="1" lang="ja-JP" altLang="en-US" dirty="0" smtClean="0"/>
              <a:t>一時停止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→ゲーム本編、タイトル</a:t>
            </a:r>
            <a:endParaRPr kumimoji="1" lang="en-US" altLang="ja-JP" dirty="0" smtClean="0"/>
          </a:p>
          <a:p>
            <a:r>
              <a:rPr lang="ja-JP" altLang="en-US" dirty="0" smtClean="0"/>
              <a:t>チュートリアル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→タイトル、ゲーム本編</a:t>
            </a:r>
            <a:endParaRPr lang="en-US" altLang="ja-JP" dirty="0" smtClean="0"/>
          </a:p>
          <a:p>
            <a:r>
              <a:rPr kumimoji="1" lang="ja-JP" altLang="en-US" dirty="0" smtClean="0"/>
              <a:t>本編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→一時停止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1654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372</Words>
  <Application>Microsoft Office PowerPoint</Application>
  <PresentationFormat>ワイド画面</PresentationFormat>
  <Paragraphs>74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仕様書</vt:lpstr>
      <vt:lpstr>タイトル</vt:lpstr>
      <vt:lpstr>プレイヤー</vt:lpstr>
      <vt:lpstr>エネミー</vt:lpstr>
      <vt:lpstr>ボス</vt:lpstr>
      <vt:lpstr>マップ</vt:lpstr>
      <vt:lpstr>アイテム</vt:lpstr>
      <vt:lpstr>UI</vt:lpstr>
      <vt:lpstr>リザルト</vt:lpstr>
      <vt:lpstr>チュートリアル</vt:lpstr>
      <vt:lpstr>エフェクト</vt:lpstr>
      <vt:lpstr>エフェクト（ボス）</vt:lpstr>
      <vt:lpstr>ビッグウェーブ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仕様書</dc:title>
  <dc:creator>Windows ユーザー</dc:creator>
  <cp:lastModifiedBy>potipoti purin</cp:lastModifiedBy>
  <cp:revision>20</cp:revision>
  <dcterms:created xsi:type="dcterms:W3CDTF">2019-03-04T06:39:51Z</dcterms:created>
  <dcterms:modified xsi:type="dcterms:W3CDTF">2019-03-05T04:43:22Z</dcterms:modified>
</cp:coreProperties>
</file>