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2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6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09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3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6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6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4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49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3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464905" y="2742407"/>
            <a:ext cx="26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Ace.Engine.DoEvents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01408" y="2742407"/>
            <a:ext cx="26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Ace.Engine.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Update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上カーブ矢印 2"/>
          <p:cNvSpPr/>
          <p:nvPr/>
        </p:nvSpPr>
        <p:spPr>
          <a:xfrm rot="10800000">
            <a:off x="3647661" y="1730602"/>
            <a:ext cx="3856382" cy="884582"/>
          </a:xfrm>
          <a:prstGeom prst="curved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5200947" y="2684757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五角形 15"/>
          <p:cNvSpPr/>
          <p:nvPr/>
        </p:nvSpPr>
        <p:spPr>
          <a:xfrm>
            <a:off x="2464905" y="3875233"/>
            <a:ext cx="919454" cy="875671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六角形 16"/>
          <p:cNvSpPr/>
          <p:nvPr/>
        </p:nvSpPr>
        <p:spPr>
          <a:xfrm>
            <a:off x="4301657" y="3875236"/>
            <a:ext cx="1015778" cy="875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3647661" y="4214191"/>
            <a:ext cx="516835" cy="20872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20328" y="392708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64905" y="4824917"/>
            <a:ext cx="91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更新日時　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17:00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01657" y="4824917"/>
            <a:ext cx="91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更新日時　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17:0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上矢印 24"/>
          <p:cNvSpPr/>
          <p:nvPr/>
        </p:nvSpPr>
        <p:spPr>
          <a:xfrm rot="18980950">
            <a:off x="4315350" y="2985186"/>
            <a:ext cx="210852" cy="90542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24477" y="3317885"/>
            <a:ext cx="239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検出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して再読み込み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0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2014-07-17T23:06:01Z</dcterms:created>
  <dcterms:modified xsi:type="dcterms:W3CDTF">2015-01-10T16:13:01Z</dcterms:modified>
</cp:coreProperties>
</file>