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8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2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61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0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3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6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6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4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49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9B8D-6B56-4564-B17B-04BD8EA43062}" type="datetimeFigureOut">
              <a:rPr kumimoji="1" lang="ja-JP" altLang="en-US" smtClean="0"/>
              <a:t>2015/1/11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B2D0-64C1-428A-9C3C-B2AFA0D1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05270" y="2286000"/>
            <a:ext cx="7156173" cy="188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9227" y="2195755"/>
            <a:ext cx="5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曲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3657600" y="1888435"/>
            <a:ext cx="258417" cy="39756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8531087" y="1888435"/>
            <a:ext cx="258417" cy="39756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24368" y="1519103"/>
            <a:ext cx="192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LoopStartingPoint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52740" y="1519103"/>
            <a:ext cx="161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LoopEndPoint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2405270" y="2773017"/>
            <a:ext cx="6255025" cy="9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3786807" y="3071191"/>
            <a:ext cx="4873487" cy="9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786807" y="2773017"/>
            <a:ext cx="4873488" cy="298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H="1">
            <a:off x="3786806" y="3071190"/>
            <a:ext cx="4873488" cy="298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786807" y="3374332"/>
            <a:ext cx="4873487" cy="9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3786806" y="3379302"/>
            <a:ext cx="4873488" cy="29817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6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2014-07-17T23:06:01Z</dcterms:created>
  <dcterms:modified xsi:type="dcterms:W3CDTF">2015-01-10T15:51:28Z</dcterms:modified>
</cp:coreProperties>
</file>