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2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6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0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3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6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4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4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9B8D-6B56-4564-B17B-04BD8EA43062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61825" y="1183341"/>
            <a:ext cx="3022900" cy="22137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4589479" y="1183341"/>
            <a:ext cx="4270649" cy="3022899"/>
            <a:chOff x="5389581" y="1656677"/>
            <a:chExt cx="3571539" cy="2528047"/>
          </a:xfrm>
        </p:grpSpPr>
        <p:sp>
          <p:nvSpPr>
            <p:cNvPr id="5" name="正方形/長方形 4"/>
            <p:cNvSpPr/>
            <p:nvPr/>
          </p:nvSpPr>
          <p:spPr>
            <a:xfrm>
              <a:off x="5389581" y="1656677"/>
              <a:ext cx="3571539" cy="25280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389581" y="3397081"/>
              <a:ext cx="3571539" cy="7876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389581" y="3571539"/>
              <a:ext cx="3571539" cy="613185"/>
            </a:xfrm>
            <a:prstGeom prst="rect">
              <a:avLst/>
            </a:prstGeom>
            <a:solidFill>
              <a:srgbClr val="E39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6895652" y="2834639"/>
              <a:ext cx="150607" cy="1506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87583" y="2988997"/>
              <a:ext cx="158676" cy="270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887583" y="3133518"/>
              <a:ext cx="45719" cy="270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000540" y="3124282"/>
              <a:ext cx="45719" cy="270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12" name="正方形/長方形 11"/>
            <p:cNvSpPr/>
            <p:nvPr/>
          </p:nvSpPr>
          <p:spPr>
            <a:xfrm rot="2700000">
              <a:off x="6821479" y="2954813"/>
              <a:ext cx="45719" cy="270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13" name="正方形/長方形 12"/>
            <p:cNvSpPr/>
            <p:nvPr/>
          </p:nvSpPr>
          <p:spPr>
            <a:xfrm rot="18900000">
              <a:off x="7074713" y="2957854"/>
              <a:ext cx="45719" cy="270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5734662" y="2344015"/>
            <a:ext cx="1877715" cy="1474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1478785" y="1667813"/>
            <a:ext cx="1176408" cy="924070"/>
            <a:chOff x="1927087" y="4046502"/>
            <a:chExt cx="2418956" cy="1900094"/>
          </a:xfrm>
        </p:grpSpPr>
        <p:sp>
          <p:nvSpPr>
            <p:cNvPr id="17" name="正方形/長方形 16"/>
            <p:cNvSpPr/>
            <p:nvPr/>
          </p:nvSpPr>
          <p:spPr>
            <a:xfrm>
              <a:off x="1927087" y="4046502"/>
              <a:ext cx="2418955" cy="19000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927087" y="5232208"/>
              <a:ext cx="2418955" cy="714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927087" y="5500945"/>
              <a:ext cx="2418955" cy="445651"/>
            </a:xfrm>
            <a:prstGeom prst="rect">
              <a:avLst/>
            </a:prstGeom>
            <a:solidFill>
              <a:srgbClr val="E39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771781" y="4365816"/>
              <a:ext cx="231997" cy="2319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759352" y="4603591"/>
              <a:ext cx="244426" cy="4167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59352" y="4826212"/>
              <a:ext cx="70426" cy="4167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933352" y="4811985"/>
              <a:ext cx="70426" cy="4167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24" name="正方形/長方形 23"/>
            <p:cNvSpPr/>
            <p:nvPr/>
          </p:nvSpPr>
          <p:spPr>
            <a:xfrm rot="2700000">
              <a:off x="2657524" y="4550933"/>
              <a:ext cx="70426" cy="4167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25" name="正方形/長方形 24"/>
            <p:cNvSpPr/>
            <p:nvPr/>
          </p:nvSpPr>
          <p:spPr>
            <a:xfrm rot="18900000">
              <a:off x="3047609" y="4555618"/>
              <a:ext cx="70426" cy="4167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aseline="-25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27088" y="4046502"/>
              <a:ext cx="2418955" cy="19000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 rot="12123949">
            <a:off x="2730403" y="2012939"/>
            <a:ext cx="2868255" cy="83909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51143" y="1220835"/>
            <a:ext cx="6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Dst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434849" y="1967676"/>
            <a:ext cx="5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Src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53033" y="773857"/>
            <a:ext cx="94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Layer2D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28553" y="773857"/>
            <a:ext cx="6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15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2014-07-17T23:06:01Z</dcterms:created>
  <dcterms:modified xsi:type="dcterms:W3CDTF">2014-07-17T23:06:09Z</dcterms:modified>
</cp:coreProperties>
</file>