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8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E1E2-11D8-44CA-8A37-1317D29BCE3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DE75-6D2F-49A8-9D9A-26273AC67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0858" y="1026369"/>
            <a:ext cx="1374710" cy="5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355912" y="1038810"/>
            <a:ext cx="1374710" cy="5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fileManager</a:t>
            </a:r>
            <a:endParaRPr lang="en-US" dirty="0"/>
          </a:p>
        </p:txBody>
      </p:sp>
      <p:sp>
        <p:nvSpPr>
          <p:cNvPr id="6" name="右箭头 5"/>
          <p:cNvSpPr/>
          <p:nvPr/>
        </p:nvSpPr>
        <p:spPr>
          <a:xfrm>
            <a:off x="2452397" y="1038810"/>
            <a:ext cx="696686" cy="510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SMRUCC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I@xieguigang.me</dc:creator>
  <cp:lastModifiedBy>I@xieguigang.me</cp:lastModifiedBy>
  <cp:revision>2</cp:revision>
  <dcterms:created xsi:type="dcterms:W3CDTF">2018-04-04T15:58:45Z</dcterms:created>
  <dcterms:modified xsi:type="dcterms:W3CDTF">2018-04-04T15:59:46Z</dcterms:modified>
</cp:coreProperties>
</file>