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0194" y="387851"/>
            <a:ext cx="10938120" cy="6277356"/>
            <a:chOff x="210194" y="387851"/>
            <a:chExt cx="10938120" cy="6277356"/>
          </a:xfrm>
        </p:grpSpPr>
        <p:sp>
          <p:nvSpPr>
            <p:cNvPr id="5" name="矩形 4"/>
            <p:cNvSpPr/>
            <p:nvPr/>
          </p:nvSpPr>
          <p:spPr>
            <a:xfrm>
              <a:off x="1136987" y="2210472"/>
              <a:ext cx="3229740" cy="60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http://services.gcmodeller.org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211633" y="4401528"/>
              <a:ext cx="3039763" cy="56841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httpd</a:t>
              </a:r>
              <a:r>
                <a:rPr lang="en-US" altLang="zh-CN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dirty="0" err="1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WebApp</a:t>
              </a:r>
              <a:r>
                <a:rPr lang="zh-CN" alt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逻辑层</a:t>
              </a:r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273309" y="2869290"/>
              <a:ext cx="2875005" cy="56841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TaskPool</a:t>
              </a:r>
              <a:r>
                <a:rPr lang="zh-CN" alt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分布式计算服务</a:t>
              </a:r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080729" y="3513901"/>
              <a:ext cx="1534676" cy="56841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HTTP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080729" y="5379563"/>
              <a:ext cx="1534677" cy="56841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  <a:endParaRPr lang="zh-CN" altLang="en-US" dirty="0"/>
            </a:p>
          </p:txBody>
        </p:sp>
        <p:cxnSp>
          <p:nvCxnSpPr>
            <p:cNvPr id="11" name="肘形连接符 10"/>
            <p:cNvCxnSpPr>
              <a:stCxn id="6" idx="3"/>
              <a:endCxn id="8" idx="1"/>
            </p:cNvCxnSpPr>
            <p:nvPr/>
          </p:nvCxnSpPr>
          <p:spPr>
            <a:xfrm flipV="1">
              <a:off x="4251396" y="3798107"/>
              <a:ext cx="829333" cy="887627"/>
            </a:xfrm>
            <a:prstGeom prst="bentConnector3">
              <a:avLst/>
            </a:prstGeom>
            <a:ln w="635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6" idx="3"/>
              <a:endCxn id="9" idx="1"/>
            </p:cNvCxnSpPr>
            <p:nvPr/>
          </p:nvCxnSpPr>
          <p:spPr>
            <a:xfrm>
              <a:off x="4251396" y="4685734"/>
              <a:ext cx="829333" cy="978035"/>
            </a:xfrm>
            <a:prstGeom prst="bentConnector3">
              <a:avLst/>
            </a:prstGeom>
            <a:ln w="635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8" idx="3"/>
              <a:endCxn id="7" idx="1"/>
            </p:cNvCxnSpPr>
            <p:nvPr/>
          </p:nvCxnSpPr>
          <p:spPr>
            <a:xfrm flipV="1">
              <a:off x="6615405" y="3153496"/>
              <a:ext cx="1657904" cy="64461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9" idx="3"/>
              <a:endCxn id="7" idx="1"/>
            </p:cNvCxnSpPr>
            <p:nvPr/>
          </p:nvCxnSpPr>
          <p:spPr>
            <a:xfrm flipV="1">
              <a:off x="6615406" y="3153496"/>
              <a:ext cx="1657903" cy="2510273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下箭头 27"/>
            <p:cNvSpPr/>
            <p:nvPr/>
          </p:nvSpPr>
          <p:spPr>
            <a:xfrm>
              <a:off x="9088016" y="3742501"/>
              <a:ext cx="1007706" cy="1359035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8273308" y="5461942"/>
              <a:ext cx="2875005" cy="56841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GCModeller</a:t>
              </a:r>
              <a:r>
                <a:rPr lang="zh-CN" alt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本地计算服务</a:t>
              </a:r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36986" y="1299162"/>
              <a:ext cx="3229741" cy="60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http://database.gcmodeller.org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36985" y="387851"/>
              <a:ext cx="3229741" cy="60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http://blogs.gcmodeller.org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609459" y="1306265"/>
              <a:ext cx="3229741" cy="60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http://gcmodeller.org</a:t>
              </a:r>
              <a:endParaRPr lang="zh-CN" altLang="en-US" dirty="0"/>
            </a:p>
          </p:txBody>
        </p:sp>
        <p:cxnSp>
          <p:nvCxnSpPr>
            <p:cNvPr id="34" name="直接箭头连接符 33"/>
            <p:cNvCxnSpPr>
              <a:stCxn id="31" idx="3"/>
              <a:endCxn id="32" idx="1"/>
            </p:cNvCxnSpPr>
            <p:nvPr/>
          </p:nvCxnSpPr>
          <p:spPr>
            <a:xfrm>
              <a:off x="4366726" y="692651"/>
              <a:ext cx="1242733" cy="918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0" idx="3"/>
              <a:endCxn id="32" idx="1"/>
            </p:cNvCxnSpPr>
            <p:nvPr/>
          </p:nvCxnSpPr>
          <p:spPr>
            <a:xfrm>
              <a:off x="4366727" y="1603962"/>
              <a:ext cx="1242732" cy="7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5" idx="3"/>
              <a:endCxn id="32" idx="1"/>
            </p:cNvCxnSpPr>
            <p:nvPr/>
          </p:nvCxnSpPr>
          <p:spPr>
            <a:xfrm flipV="1">
              <a:off x="4366727" y="1611065"/>
              <a:ext cx="1242732" cy="904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下箭头 42"/>
            <p:cNvSpPr/>
            <p:nvPr/>
          </p:nvSpPr>
          <p:spPr>
            <a:xfrm>
              <a:off x="2287511" y="3145404"/>
              <a:ext cx="858416" cy="109651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肘形连接符 19"/>
            <p:cNvCxnSpPr>
              <a:stCxn id="29" idx="1"/>
            </p:cNvCxnSpPr>
            <p:nvPr/>
          </p:nvCxnSpPr>
          <p:spPr>
            <a:xfrm rot="10800000">
              <a:off x="4251396" y="4844314"/>
              <a:ext cx="4021912" cy="901835"/>
            </a:xfrm>
            <a:prstGeom prst="bentConnector3">
              <a:avLst>
                <a:gd name="adj1" fmla="val 14505"/>
              </a:avLst>
            </a:prstGeom>
            <a:ln w="38100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194" y="5663768"/>
              <a:ext cx="1001439" cy="1001439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211633" y="6182063"/>
              <a:ext cx="95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Browser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1211633" y="5174751"/>
              <a:ext cx="1158343" cy="773223"/>
            </a:xfrm>
            <a:prstGeom prst="straightConnector1">
              <a:avLst/>
            </a:prstGeom>
            <a:ln w="1016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846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071515" y="518352"/>
            <a:ext cx="10045612" cy="5183131"/>
            <a:chOff x="1267458" y="275756"/>
            <a:chExt cx="10045612" cy="5183131"/>
          </a:xfrm>
        </p:grpSpPr>
        <p:grpSp>
          <p:nvGrpSpPr>
            <p:cNvPr id="2" name="组合 1"/>
            <p:cNvGrpSpPr/>
            <p:nvPr/>
          </p:nvGrpSpPr>
          <p:grpSpPr>
            <a:xfrm>
              <a:off x="1267458" y="1152981"/>
              <a:ext cx="10045612" cy="4305906"/>
              <a:chOff x="1102701" y="2330992"/>
              <a:chExt cx="10045612" cy="430590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211633" y="2330992"/>
                <a:ext cx="3039763" cy="6096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http://services.gcmodeller.org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211633" y="4401528"/>
                <a:ext cx="3039763" cy="568411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httpd</a:t>
                </a:r>
                <a:r>
                  <a:rPr lang="en-US" altLang="zh-CN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dirty="0" err="1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WebApp</a:t>
                </a:r>
                <a:r>
                  <a:rPr lang="zh-CN" altLang="en-US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逻辑层</a:t>
                </a:r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265772" y="3125251"/>
                <a:ext cx="3882541" cy="568411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Microsoft.VisualBasic.ComputingServices</a:t>
                </a:r>
                <a:r>
                  <a:rPr lang="zh-CN" altLang="en-US" sz="12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endParaRPr lang="en-US" altLang="zh-CN" sz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lang="en-US" altLang="zh-CN" sz="12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Distribution Computing Framework</a:t>
                </a:r>
                <a:endPara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80729" y="3513901"/>
                <a:ext cx="1534676" cy="568411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HTTP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080729" y="5379563"/>
                <a:ext cx="1534677" cy="56841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REST</a:t>
                </a:r>
                <a:endParaRPr lang="zh-CN" altLang="en-US" dirty="0"/>
              </a:p>
            </p:txBody>
          </p:sp>
          <p:cxnSp>
            <p:nvCxnSpPr>
              <p:cNvPr id="11" name="肘形连接符 10"/>
              <p:cNvCxnSpPr>
                <a:stCxn id="6" idx="3"/>
                <a:endCxn id="8" idx="1"/>
              </p:cNvCxnSpPr>
              <p:nvPr/>
            </p:nvCxnSpPr>
            <p:spPr>
              <a:xfrm flipV="1">
                <a:off x="4251396" y="3798107"/>
                <a:ext cx="829333" cy="887627"/>
              </a:xfrm>
              <a:prstGeom prst="bentConnector3">
                <a:avLst/>
              </a:prstGeom>
              <a:ln w="6350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肘形连接符 14"/>
              <p:cNvCxnSpPr>
                <a:stCxn id="6" idx="3"/>
                <a:endCxn id="9" idx="1"/>
              </p:cNvCxnSpPr>
              <p:nvPr/>
            </p:nvCxnSpPr>
            <p:spPr>
              <a:xfrm>
                <a:off x="4251396" y="4685734"/>
                <a:ext cx="829333" cy="978035"/>
              </a:xfrm>
              <a:prstGeom prst="bentConnector3">
                <a:avLst/>
              </a:prstGeom>
              <a:ln w="6350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肘形连接符 22"/>
              <p:cNvCxnSpPr>
                <a:stCxn id="8" idx="3"/>
                <a:endCxn id="7" idx="1"/>
              </p:cNvCxnSpPr>
              <p:nvPr/>
            </p:nvCxnSpPr>
            <p:spPr>
              <a:xfrm flipV="1">
                <a:off x="6615405" y="3409457"/>
                <a:ext cx="650367" cy="38865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肘形连接符 24"/>
              <p:cNvCxnSpPr>
                <a:stCxn id="9" idx="3"/>
                <a:endCxn id="7" idx="1"/>
              </p:cNvCxnSpPr>
              <p:nvPr/>
            </p:nvCxnSpPr>
            <p:spPr>
              <a:xfrm flipV="1">
                <a:off x="6615406" y="3409457"/>
                <a:ext cx="650366" cy="225431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下箭头 27"/>
              <p:cNvSpPr/>
              <p:nvPr/>
            </p:nvSpPr>
            <p:spPr>
              <a:xfrm>
                <a:off x="9088016" y="4082312"/>
                <a:ext cx="1007706" cy="1019224"/>
              </a:xfrm>
              <a:prstGeom prst="down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273308" y="5288692"/>
                <a:ext cx="2875005" cy="741661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GCModeller</a:t>
                </a:r>
                <a:r>
                  <a:rPr lang="zh-CN" altLang="en-US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endParaRPr lang="en-US" altLang="zh-CN" dirty="0" smtClean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lang="en-US" altLang="zh-CN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Computing Services</a:t>
                </a:r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3" name="下箭头 42"/>
              <p:cNvSpPr/>
              <p:nvPr/>
            </p:nvSpPr>
            <p:spPr>
              <a:xfrm>
                <a:off x="2287511" y="3145404"/>
                <a:ext cx="858416" cy="1096516"/>
              </a:xfrm>
              <a:prstGeom prst="downArrow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肘形连接符 19"/>
              <p:cNvCxnSpPr>
                <a:stCxn id="29" idx="1"/>
              </p:cNvCxnSpPr>
              <p:nvPr/>
            </p:nvCxnSpPr>
            <p:spPr>
              <a:xfrm rot="10800000">
                <a:off x="4251396" y="4844315"/>
                <a:ext cx="4021912" cy="815208"/>
              </a:xfrm>
              <a:prstGeom prst="bentConnector3">
                <a:avLst>
                  <a:gd name="adj1" fmla="val 27265"/>
                </a:avLst>
              </a:prstGeom>
              <a:ln w="38100">
                <a:solidFill>
                  <a:srgbClr val="00B0F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2701" y="5635459"/>
                <a:ext cx="1001439" cy="1001439"/>
              </a:xfrm>
              <a:prstGeom prst="rect">
                <a:avLst/>
              </a:prstGeom>
            </p:spPr>
          </p:pic>
          <p:sp>
            <p:nvSpPr>
              <p:cNvPr id="13" name="文本框 12"/>
              <p:cNvSpPr txBox="1"/>
              <p:nvPr/>
            </p:nvSpPr>
            <p:spPr>
              <a:xfrm>
                <a:off x="2253787" y="6164487"/>
                <a:ext cx="955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Browser</a:t>
                </a:r>
                <a:endParaRPr lang="zh-CN" altLang="en-US" dirty="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V="1">
                <a:off x="1982127" y="5174752"/>
                <a:ext cx="387849" cy="528104"/>
              </a:xfrm>
              <a:prstGeom prst="straightConnector1">
                <a:avLst/>
              </a:prstGeom>
              <a:ln w="1016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剪去单角的矩形 16"/>
            <p:cNvSpPr/>
            <p:nvPr/>
          </p:nvSpPr>
          <p:spPr>
            <a:xfrm>
              <a:off x="4830819" y="295996"/>
              <a:ext cx="2397211" cy="823784"/>
            </a:xfrm>
            <a:prstGeom prst="snip1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WindowsPhone</a:t>
              </a:r>
              <a:r>
                <a:rPr lang="en-US" altLang="zh-CN" dirty="0" smtClean="0"/>
                <a:t>/UWP</a:t>
              </a:r>
              <a:endParaRPr lang="zh-CN" altLang="en-US" dirty="0"/>
            </a:p>
          </p:txBody>
        </p:sp>
        <p:cxnSp>
          <p:nvCxnSpPr>
            <p:cNvPr id="33" name="肘形连接符 32"/>
            <p:cNvCxnSpPr>
              <a:stCxn id="17" idx="0"/>
              <a:endCxn id="7" idx="0"/>
            </p:cNvCxnSpPr>
            <p:nvPr/>
          </p:nvCxnSpPr>
          <p:spPr>
            <a:xfrm>
              <a:off x="7228030" y="707888"/>
              <a:ext cx="2143770" cy="1239352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>
              <a:stCxn id="29" idx="3"/>
              <a:endCxn id="17" idx="1"/>
            </p:cNvCxnSpPr>
            <p:nvPr/>
          </p:nvCxnSpPr>
          <p:spPr>
            <a:xfrm flipH="1" flipV="1">
              <a:off x="6029425" y="1119780"/>
              <a:ext cx="5283645" cy="3361732"/>
            </a:xfrm>
            <a:prstGeom prst="bentConnector4">
              <a:avLst>
                <a:gd name="adj1" fmla="val -4327"/>
                <a:gd name="adj2" fmla="val 88352"/>
              </a:avLst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下箭头 40"/>
            <p:cNvSpPr/>
            <p:nvPr/>
          </p:nvSpPr>
          <p:spPr>
            <a:xfrm>
              <a:off x="9490703" y="707888"/>
              <a:ext cx="531845" cy="105219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322026" y="275756"/>
              <a:ext cx="3022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Directly Integrate Server Resource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60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5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49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Microsoft YaHei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guigang</dc:creator>
  <cp:lastModifiedBy>xie guigang</cp:lastModifiedBy>
  <cp:revision>22</cp:revision>
  <dcterms:created xsi:type="dcterms:W3CDTF">2015-05-05T08:02:14Z</dcterms:created>
  <dcterms:modified xsi:type="dcterms:W3CDTF">2016-02-02T16:42:24Z</dcterms:modified>
</cp:coreProperties>
</file>