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8A6C2-F1C9-4C90-8405-DE27596D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ACD79-6E55-43FD-A2C3-3EC02A5C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8E2E4-975D-420B-9CBC-CA6E32EE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9FA04-20B4-4644-8A20-807861C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238BA-1BAE-43F8-9127-A319AA0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0C61-2DAE-4403-B6CD-80ABAB23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75558-A039-436F-88C8-4D305880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62F27-DF87-4592-B5F4-92F1FD5E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53FBC-832C-466E-A78E-D656AFBE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0BCB6-33CE-46A7-9BF8-E067BBE7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87379-42CE-4BBF-BC85-7EC8D29F1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9BE1C-2AC7-4120-AE5C-3B62E4AEA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1CEA-36A8-4538-9995-EE8A076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F2468-0D97-497B-AF95-B374C314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6D4F8-EF79-42B6-B418-24C7A0DE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8161-D38D-4B6A-B6F8-398A8C00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682CC-0D1D-46E3-8716-C6B46A1A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6B287-5DB6-40E5-9E8B-0C4E4A5C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3A29E-F663-4AD7-9F4E-789B2C53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2CF5C-E5FA-4E9A-B2B4-74BE87D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6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368D-6E46-4002-B182-CF95F13C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2355B-1AFD-4A31-807C-9B98AB4B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B59B2-FCD9-4580-9610-8B698EC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4A2C8-A11D-4B8E-8202-25EC9F31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A4E3D-7D32-4D33-BE1F-FF9C955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CA35-ADDB-489C-86A4-03667F1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53454-C667-4C70-B13E-3C1230C11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59447-B83C-44C1-925E-5DDD07A2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1AC60-EF72-4740-9FB9-EA7A1C82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9FE00-DB10-4BAE-90EB-1AFC8D1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2BFD9-9E7B-4914-B8A4-9AD2124D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5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8AEE-4EC5-42E7-A337-1E738142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A9AE6-8ED1-4066-92A5-C49EC099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020D2-12D6-4CC3-B893-8A3599D3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A1C40-F5DA-476C-8DDA-62135D65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386B1-5A00-4616-9DB4-F30206D43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E20A1-0182-4434-B7C9-5FEC19B4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8EA52-DE4D-4147-AC1A-1457161A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99D4-CF66-476C-8B3C-4AE2C4E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832A-0DA1-4E1C-94D4-4E23E65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CA76-1901-4234-8D5E-6759393F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82CFF-1A55-41CE-AF5B-71F60E47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5D8F9-7838-43F2-8062-C969936E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9FF27-45CF-4BFA-A500-C3CFE105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C01444-550F-4FC2-BC77-56998DB2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77785-AF72-4212-AF37-4305953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4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4627A-4FCE-4117-92F2-4D4C49BD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FDFE4-8987-4AC3-A842-1D535B5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15C1C-992B-40A1-847C-313D470E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DE6C-77EB-432C-AE95-B8FEDD6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06DB7-C7C9-4484-8D09-C4189DF9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ADABA-2F48-4FAA-B6D7-0BC8A9C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2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F264F-12F4-418A-977F-1FE19F15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C79831-2429-4A5C-BE3D-2C86925A9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2F4DD-19CC-4DE1-9B23-83B7385B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879AC-F084-4B5E-8522-4F954810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A8094-1A4B-4BD1-830F-B4E0F5B5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D4033-9916-4C0C-9381-D1FDD1AD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8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6BB4B-ED7D-4506-83B1-D9F6B543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3EE0D-348D-475D-9E3A-114A3463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AC602-D4ED-42FD-BBCE-63A34580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596C-6C2D-4DFB-A01C-A73B7EEDE6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A8E54-7AEA-4532-BDA5-841727CE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E6E3-E433-4631-8118-8139ED201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6835-2FE2-4219-9711-29E47D480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othur.org/wiki/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thur.org/wiki/Simp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1C8DF1-6F1F-4F99-863A-AE7BC43F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多样性指数统计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C6D99-E156-450D-8AB5-FBDBAECA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群落生态学中研究微生物多样性，通过单样品的多样性分析（</a:t>
            </a:r>
            <a:r>
              <a:rPr lang="en-US" altLang="zh-CN" b="1" dirty="0"/>
              <a:t>Alpha </a:t>
            </a:r>
            <a:r>
              <a:rPr lang="zh-CN" altLang="en-US" b="1" dirty="0"/>
              <a:t>多样性</a:t>
            </a:r>
            <a:r>
              <a:rPr lang="zh-CN" altLang="en-US" dirty="0"/>
              <a:t>）可以反映微生物群落的丰度和多样性，包括一系列统计学分析指数估计环境群落的物种丰度和多样性。</a:t>
            </a:r>
          </a:p>
        </p:txBody>
      </p:sp>
    </p:spTree>
    <p:extLst>
      <p:ext uri="{BB962C8B-B14F-4D97-AF65-F5344CB8AC3E}">
        <p14:creationId xmlns:p14="http://schemas.microsoft.com/office/powerpoint/2010/main" val="28788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AD5846-BC0E-46CD-91C5-8B442FDC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计算菌群丰度（</a:t>
            </a:r>
            <a:r>
              <a:rPr lang="en-US" altLang="zh-CN" b="1" dirty="0"/>
              <a:t>Community richness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C13CAD9-B668-423A-A910-DBE852685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Chao – the Chao1 estimator </a:t>
                </a:r>
                <a:r>
                  <a:rPr lang="en-US" altLang="zh-CN" dirty="0"/>
                  <a:t>(http://www.mothur.org/wiki/Chao)</a:t>
                </a:r>
                <a:r>
                  <a:rPr lang="zh-CN" altLang="en-US" dirty="0"/>
                  <a:t>；是用</a:t>
                </a:r>
                <a:r>
                  <a:rPr lang="en-US" altLang="zh-CN" dirty="0"/>
                  <a:t>chao1 </a:t>
                </a:r>
                <a:r>
                  <a:rPr lang="zh-CN" altLang="en-US" dirty="0"/>
                  <a:t>算法估计样品中所含</a:t>
                </a:r>
                <a:r>
                  <a:rPr lang="en-US" altLang="zh-CN" dirty="0"/>
                  <a:t>OTU </a:t>
                </a:r>
                <a:r>
                  <a:rPr lang="zh-CN" altLang="en-US" dirty="0"/>
                  <a:t>数目的指数，</a:t>
                </a:r>
                <a:r>
                  <a:rPr lang="en-US" altLang="zh-CN" dirty="0"/>
                  <a:t>chao1 </a:t>
                </a:r>
                <a:r>
                  <a:rPr lang="zh-CN" altLang="en-US" dirty="0"/>
                  <a:t>在生态学中常用来估计物种总数，由</a:t>
                </a:r>
                <a:r>
                  <a:rPr lang="en-US" altLang="zh-CN" dirty="0"/>
                  <a:t>Chao (1984) </a:t>
                </a:r>
                <a:r>
                  <a:rPr lang="zh-CN" altLang="en-US" dirty="0"/>
                  <a:t>最早提出：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𝑐h𝑎𝑜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C13CAD9-B668-423A-A910-DBE85268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4464B58-621C-4D4D-9A58-78179D803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240626"/>
                  </p:ext>
                </p:extLst>
              </p:nvPr>
            </p:nvGraphicFramePr>
            <p:xfrm>
              <a:off x="1659021" y="4690087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1695574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950356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85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𝑐h𝑎𝑜</m:t>
                                    </m:r>
                                    <m:r>
                                      <a:rPr lang="en-US" altLang="zh-CN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估计的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274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𝑜𝑏𝑠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实际观测到的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841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只含有一条序列的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53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只含有两条序列的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379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4464B58-621C-4D4D-9A58-78179D803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240626"/>
                  </p:ext>
                </p:extLst>
              </p:nvPr>
            </p:nvGraphicFramePr>
            <p:xfrm>
              <a:off x="1659021" y="4690087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1695574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950356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85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8197" r="-1001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估计的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274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8197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实际观测到的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841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8197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只含有一条序列的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53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408197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只含有两条序列的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37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69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F2092-56DE-4B9A-AF18-2D5FD138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计算菌群丰度（</a:t>
            </a:r>
            <a:r>
              <a:rPr lang="en-US" altLang="zh-CN" b="1" dirty="0"/>
              <a:t>Community richness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657C7-558B-472F-8A7B-4535375A1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b="1" dirty="0"/>
                  <a:t>Ace – the ACE estimator </a:t>
                </a:r>
                <a:r>
                  <a:rPr lang="en-US" altLang="zh-CN" dirty="0"/>
                  <a:t>(</a:t>
                </a:r>
                <a:r>
                  <a:rPr lang="en-US" altLang="zh-CN" i="1" dirty="0">
                    <a:hlinkClick r:id="rId2"/>
                  </a:rPr>
                  <a:t>http://www.mothur.org/wiki/Ace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；用来估计群落中</a:t>
                </a:r>
                <a:r>
                  <a:rPr lang="en-US" altLang="zh-CN" dirty="0"/>
                  <a:t>OTU </a:t>
                </a:r>
                <a:r>
                  <a:rPr lang="zh-CN" altLang="en-US" dirty="0"/>
                  <a:t>数目的指数，由</a:t>
                </a:r>
                <a:r>
                  <a:rPr lang="en-US" altLang="zh-CN" dirty="0"/>
                  <a:t>Chao </a:t>
                </a:r>
                <a:r>
                  <a:rPr lang="zh-CN" altLang="en-US" dirty="0"/>
                  <a:t>提出，是生态学中估计物种总数的常用指数之一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𝑎𝑏𝑢𝑛𝑑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𝑟𝑎𝑟𝑒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𝐴𝐶𝐸</m:t>
                            </m:r>
                          </m:sub>
                        </m:sSub>
                      </m:den>
                    </m:f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𝐴𝐶𝐸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𝐴𝐶𝐸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𝑟𝑎𝑟𝑒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𝑎𝑏𝑢𝑛𝑑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𝑟𝑎𝑟𝑒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𝑟𝑎𝑟𝑒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𝑟𝑎𝑟𝑒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𝐴𝐶𝐸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𝐴𝐶𝐸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𝑟𝑎𝑟𝑒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𝑟𝑎𝑟𝑒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含有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条成员序列的</a:t>
                </a:r>
                <a:r>
                  <a:rPr lang="en-US" altLang="zh-CN" dirty="0"/>
                  <a:t>OTU</a:t>
                </a:r>
                <a:r>
                  <a:rPr lang="zh-CN" altLang="en-US" dirty="0"/>
                  <a:t>数量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D657C7-558B-472F-8A7B-4535375A1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52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79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F80B-2660-4644-8630-007E4FD7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计算菌群多样性（</a:t>
            </a:r>
            <a:r>
              <a:rPr lang="en-US" altLang="zh-CN" b="1" dirty="0"/>
              <a:t>Community diversity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494F1E-1885-4B63-8D29-C3EAC5EDA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Shannon – the Shannon index (http://www.mothur.org/wiki/Shannon)</a:t>
                </a:r>
                <a:r>
                  <a:rPr lang="zh-CN" altLang="en-US" dirty="0"/>
                  <a:t>；用来估算样品中微生物多样性指数之一。它与</a:t>
                </a:r>
                <a:r>
                  <a:rPr lang="en-US" altLang="zh-CN" dirty="0"/>
                  <a:t>Simpson </a:t>
                </a:r>
                <a:r>
                  <a:rPr lang="zh-CN" altLang="en-US" dirty="0"/>
                  <a:t>多样性指数常用于反映</a:t>
                </a:r>
                <a:r>
                  <a:rPr lang="en-US" altLang="zh-CN" dirty="0"/>
                  <a:t>alpha </a:t>
                </a:r>
                <a:r>
                  <a:rPr lang="zh-CN" altLang="en-US" dirty="0"/>
                  <a:t>多样性指数。</a:t>
                </a:r>
                <a:r>
                  <a:rPr lang="en-US" altLang="zh-CN" dirty="0"/>
                  <a:t>Shannon </a:t>
                </a:r>
                <a:r>
                  <a:rPr lang="zh-CN" altLang="en-US" dirty="0"/>
                  <a:t>值越大，说明群落多样性越高。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494F1E-1885-4B63-8D29-C3EAC5EDA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B1B912B-7980-43AE-8D5B-E4044B6AD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21387"/>
                  </p:ext>
                </p:extLst>
              </p:nvPr>
            </p:nvGraphicFramePr>
            <p:xfrm>
              <a:off x="1298074" y="4693603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𝑜𝑏𝑠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/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B1B912B-7980-43AE-8D5B-E4044B6AD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21387"/>
                  </p:ext>
                </p:extLst>
              </p:nvPr>
            </p:nvGraphicFramePr>
            <p:xfrm>
              <a:off x="1298074" y="4693603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6452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9836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9836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26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BCFD6-CB0F-489D-9131-D843025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计算菌群多样性（</a:t>
            </a:r>
            <a:r>
              <a:rPr lang="en-US" altLang="zh-CN" b="1" dirty="0"/>
              <a:t>Community diversity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4365E1-40F5-4936-AC82-D6072C045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Simpson – the Simpson index (</a:t>
                </a:r>
                <a:r>
                  <a:rPr lang="en-US" altLang="zh-CN" dirty="0">
                    <a:hlinkClick r:id="rId2"/>
                  </a:rPr>
                  <a:t>http://www.mothur.org/wiki/Simpson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；用来估算样品中微生物多样性指数之一，由</a:t>
                </a:r>
                <a:r>
                  <a:rPr lang="en-US" altLang="zh-CN" dirty="0"/>
                  <a:t>Edward Hugh Simpson ( 1949) </a:t>
                </a:r>
                <a:r>
                  <a:rPr lang="zh-CN" altLang="en-US" dirty="0"/>
                  <a:t>提出，在生态学中常用来定量描述一个区域的生物多样性。</a:t>
                </a:r>
                <a:r>
                  <a:rPr lang="en-US" altLang="zh-CN" dirty="0"/>
                  <a:t>Simpson </a:t>
                </a:r>
                <a:r>
                  <a:rPr lang="zh-CN" altLang="en-US" dirty="0"/>
                  <a:t>指数值越大，说明群落多样性越低；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𝑠𝑖𝑚𝑝𝑠𝑜𝑛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4365E1-40F5-4936-AC82-D6072C045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E5B30A4-9DA6-4ACF-BCA2-D3253ACBE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944882"/>
                  </p:ext>
                </p:extLst>
              </p:nvPr>
            </p:nvGraphicFramePr>
            <p:xfrm>
              <a:off x="1574800" y="499439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𝑜𝑏𝑠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mtClean="0"/>
                                    </m:ctrlPr>
                                  </m:sSubPr>
                                  <m:e>
                                    <m:r>
                                      <a:rPr lang="en-US" altLang="zh-CN" smtClean="0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/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E5B30A4-9DA6-4ACF-BCA2-D3253ACBE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944882"/>
                  </p:ext>
                </p:extLst>
              </p:nvPr>
            </p:nvGraphicFramePr>
            <p:xfrm>
              <a:off x="1574800" y="499439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8593886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54495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08197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实际测量出的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43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08197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含有</a:t>
                          </a:r>
                          <a:r>
                            <a:rPr lang="en-US" altLang="zh-CN" dirty="0"/>
                            <a:t>i</a:t>
                          </a:r>
                          <a:r>
                            <a:rPr lang="zh-CN" altLang="en-US" dirty="0"/>
                            <a:t>条成员序列的</a:t>
                          </a:r>
                          <a:r>
                            <a:rPr lang="en-US" altLang="zh-CN" dirty="0"/>
                            <a:t>OTU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87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08197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序列总数量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817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2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6E4C-13C1-4466-AFD3-CCE627E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F6A9D-452D-46F4-8FB9-94A9F5CF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0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392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多样性指数统计</vt:lpstr>
      <vt:lpstr>计算菌群丰度（Community richness）</vt:lpstr>
      <vt:lpstr>计算菌群丰度（Community richness）</vt:lpstr>
      <vt:lpstr>计算菌群多样性（Community diversity）</vt:lpstr>
      <vt:lpstr>计算菌群多样性（Community diversity）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19</cp:revision>
  <dcterms:created xsi:type="dcterms:W3CDTF">2017-08-14T12:45:24Z</dcterms:created>
  <dcterms:modified xsi:type="dcterms:W3CDTF">2017-08-14T13:29:02Z</dcterms:modified>
</cp:coreProperties>
</file>