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99592" y="548680"/>
            <a:ext cx="5400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899592" y="1196752"/>
            <a:ext cx="5400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115616" y="64787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40152" y="64787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899592" y="2204864"/>
            <a:ext cx="4248472" cy="18722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15616" y="2779699"/>
            <a:ext cx="4248472" cy="187220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908897" y="4135606"/>
            <a:ext cx="216024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83968" y="2636912"/>
            <a:ext cx="216024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08897" y="4077072"/>
            <a:ext cx="157487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840" y="42520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1403648" y="386104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12430" y="37337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763645" y="4077072"/>
            <a:ext cx="9213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0451" y="40645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483768" y="4077072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64518" y="46718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dx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187624" y="4651907"/>
            <a:ext cx="129614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88165" y="418043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dy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47664" y="4437341"/>
            <a:ext cx="16854" cy="20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88059" y="43538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40995" y="5589240"/>
            <a:ext cx="1269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d/c = tan(a)</a:t>
            </a:r>
          </a:p>
          <a:p>
            <a:r>
              <a:rPr lang="en-US" altLang="zh-CN" dirty="0" smtClean="0"/>
              <a:t>c=d/tan(a)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3333" y="4109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95936" y="4856526"/>
            <a:ext cx="136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dx/c = cos(a)</a:t>
            </a:r>
          </a:p>
          <a:p>
            <a:r>
              <a:rPr lang="en-US" altLang="zh-CN" dirty="0" smtClean="0"/>
              <a:t>dy/c= sin(a)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8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16</cp:revision>
  <dcterms:created xsi:type="dcterms:W3CDTF">2017-07-29T05:39:00Z</dcterms:created>
  <dcterms:modified xsi:type="dcterms:W3CDTF">2017-07-29T05:50:27Z</dcterms:modified>
</cp:coreProperties>
</file>