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9295-AADA-4E7F-8A7A-A51C36AD552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8C32-CD4F-4B43-92F8-A770BC80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031" y="952507"/>
            <a:ext cx="1820008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2031" y="2779837"/>
            <a:ext cx="1820008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4185139" y="1502394"/>
            <a:ext cx="2514600" cy="1345223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Markup Model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9491295" y="821356"/>
            <a:ext cx="1820007" cy="977413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9491295" y="2325574"/>
            <a:ext cx="1820007" cy="977413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9491295" y="3911120"/>
            <a:ext cx="1820007" cy="977413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Rtf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92618" y="992807"/>
            <a:ext cx="2035419" cy="63451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 parser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444261" y="2805481"/>
            <a:ext cx="1995854" cy="63451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parser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820632" y="1003794"/>
            <a:ext cx="2428875" cy="63451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generator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820633" y="2530360"/>
            <a:ext cx="2428875" cy="63451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 generator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820631" y="4082569"/>
            <a:ext cx="2428875" cy="63451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5</cp:revision>
  <dcterms:created xsi:type="dcterms:W3CDTF">2016-06-06T18:38:28Z</dcterms:created>
  <dcterms:modified xsi:type="dcterms:W3CDTF">2016-06-06T18:43:18Z</dcterms:modified>
</cp:coreProperties>
</file>