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N-036" initials="S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8-04-26T15:16:53.402" idx="1">
    <p:pos x="2600" y="3070"/>
    <p:text>select files</p:text>
  </p:cm>
  <p:cm authorId="0" dt="2018-04-26T15:17:10.177" idx="2">
    <p:pos x="2605" y="2029"/>
    <p:text>drag files or folders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8-04-26T15:19:08.266" idx="3">
    <p:pos x="1220" y="3027"/>
    <p:text>file list</p:text>
  </p:cm>
  <p:cm authorId="0" dt="2018-04-26T15:19:30.265" idx="4">
    <p:pos x="352" y="1546"/>
    <p:text>Continute select files from this button</p:text>
  </p:cm>
  <p:cm authorId="0" dt="2018-04-26T15:20:08.079" idx="5">
    <p:pos x="1027" y="1567"/>
    <p:text>start file upload and display as progressbar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16831"/>
            <a:ext cx="6543675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Initial </a:t>
            </a:r>
            <a:r>
              <a:rPr lang="en-US" altLang="zh-CN" dirty="0"/>
              <a:t>state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05333" y="2864389"/>
            <a:ext cx="23880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Accept </a:t>
            </a:r>
          </a:p>
          <a:p>
            <a:endParaRPr lang="en-US" altLang="zh-CN" dirty="0"/>
          </a:p>
          <a:p>
            <a:r>
              <a:rPr lang="en-US" altLang="zh-CN" dirty="0" smtClean="0"/>
              <a:t>1. browse to files</a:t>
            </a:r>
          </a:p>
          <a:p>
            <a:r>
              <a:rPr lang="en-US" altLang="zh-CN" dirty="0" smtClean="0"/>
              <a:t>2. Drag files and folders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095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Object Selected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76872"/>
            <a:ext cx="7629525" cy="4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396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16</Words>
  <Application>Microsoft Office PowerPoint</Application>
  <PresentationFormat>全屏显示(4:3)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Initial state</vt:lpstr>
      <vt:lpstr>Object Selected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SN-036</cp:lastModifiedBy>
  <cp:revision>10</cp:revision>
  <dcterms:created xsi:type="dcterms:W3CDTF">2018-04-26T07:12:10Z</dcterms:created>
  <dcterms:modified xsi:type="dcterms:W3CDTF">2018-04-26T07:20:10Z</dcterms:modified>
</cp:coreProperties>
</file>