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8" r:id="rId2"/>
    <p:sldId id="321" r:id="rId3"/>
    <p:sldId id="345" r:id="rId4"/>
    <p:sldId id="354" r:id="rId5"/>
    <p:sldId id="3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103"/>
    <a:srgbClr val="232D4B"/>
    <a:srgbClr val="374663"/>
    <a:srgbClr val="EC446D"/>
    <a:srgbClr val="25CAD3"/>
    <a:srgbClr val="00234F"/>
    <a:srgbClr val="232D4A"/>
    <a:srgbClr val="FFAB58"/>
    <a:srgbClr val="FF952C"/>
    <a:srgbClr val="B85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5"/>
    <p:restoredTop sz="89414"/>
  </p:normalViewPr>
  <p:slideViewPr>
    <p:cSldViewPr snapToGrid="0" snapToObjects="1">
      <p:cViewPr varScale="1">
        <p:scale>
          <a:sx n="106" d="100"/>
          <a:sy n="106" d="100"/>
        </p:scale>
        <p:origin x="200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53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8214-100E-4640-9E50-2386B02B04C3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DF7E2-B240-FA47-B309-A5A341B4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0456C-8CF8-E846-9AE9-5FF32A063B71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DF041-18A9-A24D-B0BB-AAAFCF69C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w/Master - KK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6483E0-5DA6-8643-AC38-AA6DA35AEF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6074" y="6357339"/>
            <a:ext cx="2493818" cy="27432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bg1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EFDDED-4F21-0C4B-9583-64CE4282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1" y="2135256"/>
            <a:ext cx="7183120" cy="3117347"/>
          </a:xfrm>
        </p:spPr>
        <p:txBody>
          <a:bodyPr anchor="t" anchorCtr="0">
            <a:noAutofit/>
          </a:bodyPr>
          <a:lstStyle>
            <a:lvl1pPr algn="l">
              <a:lnSpc>
                <a:spcPts val="7680"/>
              </a:lnSpc>
              <a:defRPr sz="80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DC8C55-00DE-3444-9AAE-4AC139F923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761" y="1093175"/>
            <a:ext cx="827065" cy="827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23D96-335E-C14F-A0EC-4383D2F3CB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704" y="5697289"/>
            <a:ext cx="2348096" cy="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298" y="1456484"/>
            <a:ext cx="5363505" cy="724384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400" b="1" i="0" spc="-10" baseline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334940" y="2950444"/>
            <a:ext cx="6389699" cy="2917185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89000"/>
              <a:buFontTx/>
              <a:buBlip>
                <a:blip r:embed="rId2"/>
              </a:buBlip>
              <a:tabLst/>
              <a:defRPr sz="16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70D307-A6C0-994C-92EE-931C67DF14D3}"/>
              </a:ext>
            </a:extLst>
          </p:cNvPr>
          <p:cNvCxnSpPr/>
          <p:nvPr userDrawn="1"/>
        </p:nvCxnSpPr>
        <p:spPr>
          <a:xfrm>
            <a:off x="795943" y="1141174"/>
            <a:ext cx="3824183" cy="2588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37851C1-85E2-F74B-A0FD-3181C4C33A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-2000"/>
          </a:blip>
          <a:stretch>
            <a:fillRect/>
          </a:stretch>
        </p:blipFill>
        <p:spPr>
          <a:xfrm>
            <a:off x="987170" y="1456484"/>
            <a:ext cx="376234" cy="376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8731FE-445C-6443-9FD7-2DD4DB69A9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73658" y="2962568"/>
            <a:ext cx="2223175" cy="22231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04C122-8AC2-E242-A360-77C5D72916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008" y="2485048"/>
            <a:ext cx="3202515" cy="3202515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BB93B3-7A62-3445-8664-CF7B5BAC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46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</p:spTree>
    <p:extLst>
      <p:ext uri="{BB962C8B-B14F-4D97-AF65-F5344CB8AC3E}">
        <p14:creationId xmlns:p14="http://schemas.microsoft.com/office/powerpoint/2010/main" val="65453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05D3B8-525B-184B-9BBA-D56289FF690A}"/>
              </a:ext>
            </a:extLst>
          </p:cNvPr>
          <p:cNvCxnSpPr>
            <a:cxnSpLocks/>
          </p:cNvCxnSpPr>
          <p:nvPr userDrawn="1"/>
        </p:nvCxnSpPr>
        <p:spPr>
          <a:xfrm>
            <a:off x="795943" y="786351"/>
            <a:ext cx="3914220" cy="2649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69342"/>
            <a:ext cx="8494629" cy="7602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200" b="1" i="0"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463550" y="2086070"/>
            <a:ext cx="6127436" cy="3838213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65000"/>
              <a:buFontTx/>
              <a:buBlip>
                <a:blip r:embed="rId2"/>
              </a:buBlip>
              <a:tabLst/>
              <a:defRPr sz="20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E26456-D4C5-7E47-A559-BEC099770F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1713" y="1667244"/>
            <a:ext cx="2230287" cy="112299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0A13AA4-0E74-264B-B1F1-5BD4A610F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9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1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05D3B8-525B-184B-9BBA-D56289FF690A}"/>
              </a:ext>
            </a:extLst>
          </p:cNvPr>
          <p:cNvCxnSpPr>
            <a:cxnSpLocks/>
          </p:cNvCxnSpPr>
          <p:nvPr userDrawn="1"/>
        </p:nvCxnSpPr>
        <p:spPr>
          <a:xfrm>
            <a:off x="4549152" y="793443"/>
            <a:ext cx="3914220" cy="2649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152" y="999160"/>
            <a:ext cx="6728449" cy="7602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200" b="1" i="0"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49151" y="2228045"/>
            <a:ext cx="7222139" cy="3634863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65000"/>
              <a:buFontTx/>
              <a:buBlip>
                <a:blip r:embed="rId2"/>
              </a:buBlip>
              <a:tabLst/>
              <a:defRPr sz="20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95BF7-FC10-E245-A454-DCED18843D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1713" y="1667244"/>
            <a:ext cx="2230287" cy="112299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3128177-B1CA-FA41-855A-0D8282EB9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2735"/>
            <a:ext cx="10515600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1079" y="1433111"/>
            <a:ext cx="10515600" cy="444563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23376"/>
            <a:ext cx="1308050" cy="0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DC8D500-243E-174E-BE92-FC8B4F9D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46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51B53-4D7F-B044-BFC5-05A839DEF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35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9856"/>
            <a:ext cx="10515600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2597"/>
            <a:ext cx="10515600" cy="438510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10497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7183919-07C0-BB40-B214-D38D5EF61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262274-FD7F-9A44-A2B9-E19DC58342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6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9854"/>
            <a:ext cx="10778544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2595"/>
            <a:ext cx="10778544" cy="438510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/>
            </a:lvl1pPr>
            <a:lvl2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10495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8A26B99-58F4-2140-A962-15174E827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E91F71-EBC1-D147-854C-D1A931ADAD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2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5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976"/>
            <a:ext cx="10842938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16676" y="1511729"/>
            <a:ext cx="10264462" cy="4395265"/>
          </a:xfrm>
        </p:spPr>
        <p:txBody>
          <a:bodyPr numCol="2">
            <a:noAutofit/>
          </a:bodyPr>
          <a:lstStyle>
            <a:lvl1pPr>
              <a:lnSpc>
                <a:spcPct val="135000"/>
              </a:lnSpc>
              <a:defRPr/>
            </a:lvl1pPr>
            <a:lvl2pPr marL="502920" indent="-228600">
              <a:lnSpc>
                <a:spcPct val="90000"/>
              </a:lnSpc>
              <a:spcAft>
                <a:spcPts val="300"/>
              </a:spcAft>
              <a:buFont typeface="Wingdings" pitchFamily="2" charset="2"/>
              <a:buChar char="§"/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684738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3B935B2-FB12-BE42-8A23-96677DF50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5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650D30-0AA3-694B-A2BB-08E6862C0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0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76432"/>
            <a:ext cx="9834361" cy="7602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9650" y="2169348"/>
            <a:ext cx="10697246" cy="3630763"/>
          </a:xfrm>
        </p:spPr>
        <p:txBody>
          <a:bodyPr tIns="0">
            <a:noAutofit/>
          </a:bodyPr>
          <a:lstStyle>
            <a:lvl1pPr marL="577850" indent="-568325">
              <a:lnSpc>
                <a:spcPct val="100000"/>
              </a:lnSpc>
              <a:spcAft>
                <a:spcPts val="3000"/>
              </a:spcAft>
              <a:buSzPct val="175000"/>
              <a:buFontTx/>
              <a:buBlip>
                <a:blip r:embed="rId2"/>
              </a:buBlip>
              <a:tabLst/>
              <a:defRPr sz="2000" b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17525" indent="-517525">
              <a:lnSpc>
                <a:spcPct val="100000"/>
              </a:lnSpc>
              <a:spcBef>
                <a:spcPts val="400"/>
              </a:spcBef>
              <a:spcAft>
                <a:spcPts val="2000"/>
              </a:spcAft>
              <a:buSzPct val="200000"/>
              <a:buFontTx/>
              <a:buBlip>
                <a:blip r:embed="rId3"/>
              </a:buBlip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AE287E-DFF4-0C4F-ABC7-A5EC59B82476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1D8A987-667A-914E-B9E5-FD66FEE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F59BC1-D309-5145-B91B-25FC4494A714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43573AF-8634-C649-98DC-B8F8C42853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7737" y="521193"/>
            <a:ext cx="1229917" cy="1045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D9DAB8-7618-3C4A-A1CC-10DBEB9351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53141" y="842942"/>
            <a:ext cx="989993" cy="10036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55FBA85-E2CE-DE47-AFA1-327855081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9CF4BF-35A5-1A43-A794-C92C6456BA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3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1047868"/>
            <a:ext cx="7992682" cy="10707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35470" y="2160840"/>
            <a:ext cx="6922941" cy="3648684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1"/>
            <a:r>
              <a:rPr lang="en-US" dirty="0"/>
              <a:t>Click to add text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756308-18D9-0349-8785-E0F32F6F12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09650" y="2166563"/>
            <a:ext cx="3603625" cy="3616159"/>
          </a:xfrm>
        </p:spPr>
        <p:txBody>
          <a:bodyPr>
            <a:noAutofit/>
          </a:bodyPr>
          <a:lstStyle>
            <a:lvl1pPr marL="0">
              <a:lnSpc>
                <a:spcPct val="114000"/>
              </a:lnSpc>
              <a:defRPr/>
            </a:lvl1pPr>
          </a:lstStyle>
          <a:p>
            <a:pPr lvl="0"/>
            <a:r>
              <a:rPr lang="en-US" dirty="0" err="1"/>
              <a:t>Alehtoiangjlnalenglaje</a:t>
            </a:r>
            <a:r>
              <a:rPr lang="en-US" dirty="0"/>
              <a:t> </a:t>
            </a:r>
            <a:r>
              <a:rPr lang="en-US" dirty="0" err="1"/>
              <a:t>otiajeoilrn</a:t>
            </a:r>
            <a:r>
              <a:rPr lang="en-US" dirty="0"/>
              <a:t> </a:t>
            </a:r>
            <a:r>
              <a:rPr lang="en-US" dirty="0" err="1"/>
              <a:t>alenglaengoialejnlfg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4F05DE-903E-7344-9D9D-12F4732E60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496" y="1381590"/>
            <a:ext cx="1261570" cy="1072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3412BB-A67D-994C-B52C-3C8D1A00E9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1" y="1685561"/>
            <a:ext cx="2235200" cy="117397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6DB260F-232E-C74C-9357-B29A70E4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7AE943-1EF1-E848-BEF3-27959B6C51B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97AA6-3177-CB4C-AF53-5BCF0DFCAE15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C60AB2C-5CBE-8F4B-8A35-AFDA9ADF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694224-78F0-6544-AF12-7F5CC1229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2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51121"/>
            <a:ext cx="10664189" cy="7602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9650" y="2631440"/>
            <a:ext cx="5035550" cy="2917186"/>
          </a:xfrm>
        </p:spPr>
        <p:txBody>
          <a:bodyPr tIns="0"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SzPct val="175000"/>
              <a:buFontTx/>
              <a:buNone/>
              <a:tabLst/>
              <a:defRPr sz="20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Bolded Copy</a:t>
            </a:r>
          </a:p>
          <a:p>
            <a:pPr lvl="1"/>
            <a:r>
              <a:rPr lang="en-US" dirty="0"/>
              <a:t>paragraph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1D8A987-667A-914E-B9E5-FD66FEE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90392" y="2631440"/>
            <a:ext cx="5483447" cy="2917185"/>
          </a:xfrm>
        </p:spPr>
        <p:txBody>
          <a:bodyPr tIns="0"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SzPct val="175000"/>
              <a:buFontTx/>
              <a:buNone/>
              <a:tabLst/>
              <a:defRPr sz="20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Bolded Copy</a:t>
            </a:r>
          </a:p>
          <a:p>
            <a:pPr lvl="1"/>
            <a:r>
              <a:rPr lang="en-US" dirty="0"/>
              <a:t>paragraph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8B169-B5B3-914E-A404-D08FF8CF4D7A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AE1A7-3929-4F48-8182-D5D51D394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47737" y="521193"/>
            <a:ext cx="1229917" cy="104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E1E8AE-668D-9E43-9C0D-A68E953BB8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3141" y="842942"/>
            <a:ext cx="989993" cy="100361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BC63E3B-DFA2-8C4C-83CE-A8D34533A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E6479-004B-B64D-BCE0-E0A3140EFE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6483E0-5DA6-8643-AC38-AA6DA35AEF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6074" y="6357339"/>
            <a:ext cx="2493818" cy="27432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bg1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EFDDED-4F21-0C4B-9583-64CE4282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1" y="2135256"/>
            <a:ext cx="7183120" cy="3117347"/>
          </a:xfrm>
        </p:spPr>
        <p:txBody>
          <a:bodyPr anchor="t" anchorCtr="0">
            <a:noAutofit/>
          </a:bodyPr>
          <a:lstStyle>
            <a:lvl1pPr algn="l">
              <a:lnSpc>
                <a:spcPts val="7680"/>
              </a:lnSpc>
              <a:defRPr sz="80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DC8C55-00DE-3444-9AAE-4AC139F923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761" y="1093175"/>
            <a:ext cx="827065" cy="827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23D96-335E-C14F-A0EC-4383D2F3CB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704" y="5697289"/>
            <a:ext cx="2348096" cy="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01FD0-0C72-6D43-9FC2-47F545084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8386" y="4221134"/>
            <a:ext cx="3042782" cy="6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52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FFAC-B810-1F46-83E0-558F717A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F1EF4-F612-494C-AB14-180BB1F6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FFD7F-9340-0249-A195-74061BD5D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D988-580D-A54D-82F8-ADBFEC84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43070-3E62-8242-BAE6-49695F42ED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74000"/>
          </a:blip>
          <a:stretch>
            <a:fillRect/>
          </a:stretch>
        </p:blipFill>
        <p:spPr>
          <a:xfrm>
            <a:off x="815995" y="494608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81533" y="2385151"/>
            <a:ext cx="2240924" cy="739397"/>
          </a:xfrm>
          <a:solidFill>
            <a:schemeClr val="bg1">
              <a:alpha val="92000"/>
            </a:schemeClr>
          </a:solidFill>
          <a:effectLst>
            <a:softEdge rad="127000"/>
          </a:effectLst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rgbClr val="E67103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88676" y="1554452"/>
            <a:ext cx="5735962" cy="4790940"/>
          </a:xfrm>
        </p:spPr>
        <p:txBody>
          <a:bodyPr tIns="0">
            <a:noAutofit/>
          </a:bodyPr>
          <a:lstStyle>
            <a:lvl1pPr marL="457200" indent="-457200">
              <a:lnSpc>
                <a:spcPct val="90000"/>
              </a:lnSpc>
              <a:spcAft>
                <a:spcPts val="1500"/>
              </a:spcAft>
              <a:buClr>
                <a:srgbClr val="E67103"/>
              </a:buClr>
              <a:buSzPct val="102000"/>
              <a:buFont typeface="+mj-lt"/>
              <a:buAutoNum type="arabicPeriod"/>
              <a:tabLst/>
              <a:defRPr sz="2200" b="0" i="0" baseline="0">
                <a:solidFill>
                  <a:srgbClr val="232D4B">
                    <a:alpha val="96000"/>
                  </a:srgbClr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sz="2400"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8244" y="5679584"/>
            <a:ext cx="3094054" cy="6658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58E2C-F82E-BF46-B179-CCCE911D848F}"/>
              </a:ext>
            </a:extLst>
          </p:cNvPr>
          <p:cNvCxnSpPr>
            <a:cxnSpLocks/>
          </p:cNvCxnSpPr>
          <p:nvPr userDrawn="1"/>
        </p:nvCxnSpPr>
        <p:spPr>
          <a:xfrm>
            <a:off x="5988676" y="1262130"/>
            <a:ext cx="6323527" cy="0"/>
          </a:xfrm>
          <a:prstGeom prst="line">
            <a:avLst/>
          </a:prstGeom>
          <a:ln w="60325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8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950" y="6264910"/>
            <a:ext cx="799249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8E0037-703E-5D48-AAB5-4BF57D280652}"/>
              </a:ext>
            </a:extLst>
          </p:cNvPr>
          <p:cNvCxnSpPr/>
          <p:nvPr userDrawn="1"/>
        </p:nvCxnSpPr>
        <p:spPr>
          <a:xfrm>
            <a:off x="0" y="4784107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743" y="4520323"/>
            <a:ext cx="6934208" cy="1128637"/>
          </a:xfrm>
        </p:spPr>
        <p:txBody>
          <a:bodyPr>
            <a:noAutofit/>
          </a:bodyPr>
          <a:lstStyle>
            <a:lvl1pPr marL="0" indent="0">
              <a:lnSpc>
                <a:spcPts val="3380"/>
              </a:lnSpc>
              <a:buNone/>
              <a:defRPr sz="32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80" y="1709738"/>
            <a:ext cx="7446219" cy="2852737"/>
          </a:xfrm>
        </p:spPr>
        <p:txBody>
          <a:bodyPr anchor="b">
            <a:normAutofit/>
          </a:bodyPr>
          <a:lstStyle>
            <a:lvl1pPr>
              <a:lnSpc>
                <a:spcPts val="5880"/>
              </a:lnSpc>
              <a:defRPr sz="66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0411CB-B36E-3B44-99B7-01273D13D9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806" y="2062331"/>
            <a:ext cx="697230" cy="6972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A8232D-B49A-1F4D-B9DC-4F0CFD4D4E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7092" y="5443455"/>
            <a:ext cx="2460859" cy="1405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D4301CB-3312-8748-BE0E-7779B6A485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00441" y="5899053"/>
            <a:ext cx="1891559" cy="142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9CAAF-6E3E-3245-BC15-401D40362C1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14777" y="627382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280" y="6264910"/>
            <a:ext cx="883920" cy="365125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8E0037-703E-5D48-AAB5-4BF57D280652}"/>
              </a:ext>
            </a:extLst>
          </p:cNvPr>
          <p:cNvCxnSpPr/>
          <p:nvPr userDrawn="1"/>
        </p:nvCxnSpPr>
        <p:spPr>
          <a:xfrm>
            <a:off x="0" y="4794267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742" y="4520323"/>
            <a:ext cx="6016417" cy="1063643"/>
          </a:xfrm>
        </p:spPr>
        <p:txBody>
          <a:bodyPr>
            <a:noAutofit/>
          </a:bodyPr>
          <a:lstStyle>
            <a:lvl1pPr marL="0" indent="0">
              <a:lnSpc>
                <a:spcPts val="3380"/>
              </a:lnSpc>
              <a:buNone/>
              <a:defRPr sz="32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80" y="1597978"/>
            <a:ext cx="7446219" cy="2852737"/>
          </a:xfrm>
        </p:spPr>
        <p:txBody>
          <a:bodyPr anchor="b">
            <a:normAutofit/>
          </a:bodyPr>
          <a:lstStyle>
            <a:lvl1pPr>
              <a:lnSpc>
                <a:spcPts val="6480"/>
              </a:lnSpc>
              <a:defRPr sz="72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4FDB30-2A5D-F54D-AEE8-FC338B96405B}"/>
              </a:ext>
            </a:extLst>
          </p:cNvPr>
          <p:cNvCxnSpPr/>
          <p:nvPr userDrawn="1"/>
        </p:nvCxnSpPr>
        <p:spPr>
          <a:xfrm>
            <a:off x="0" y="4794088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D48B3-4489-D24B-9AC1-7A930217EA0E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4A0CD5-50BE-1146-ABF3-EC3CBBEA8C8F}"/>
              </a:ext>
            </a:extLst>
          </p:cNvPr>
          <p:cNvCxnSpPr>
            <a:cxnSpLocks/>
          </p:cNvCxnSpPr>
          <p:nvPr userDrawn="1"/>
        </p:nvCxnSpPr>
        <p:spPr>
          <a:xfrm>
            <a:off x="838200" y="6419499"/>
            <a:ext cx="10662920" cy="0"/>
          </a:xfrm>
          <a:prstGeom prst="line">
            <a:avLst/>
          </a:prstGeom>
          <a:ln w="19050">
            <a:solidFill>
              <a:srgbClr val="3DC1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991CE-CE65-7241-8118-00F9E8DD5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4777" y="627382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578" y="2561216"/>
            <a:ext cx="9126862" cy="1911609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4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E9F0DCA-2B14-B245-9469-0900B2600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2578" y="1120134"/>
            <a:ext cx="203998" cy="20399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AA45824-D163-4648-995E-891B301E3076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124CF8-223B-F241-A4BF-61410F15B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3125" y="5325862"/>
            <a:ext cx="740875" cy="109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BD42E8-A36E-D542-848E-F423586B34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7498" y="5015833"/>
            <a:ext cx="1074157" cy="1102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73C7FB2-0739-AE40-AA32-270A08364E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94978" y="2231693"/>
            <a:ext cx="2201839" cy="1300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AA7F135-09C1-924E-8102-05959EAD46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4456" y="765490"/>
            <a:ext cx="212090" cy="21209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BBDE79-62E5-8F4E-BDB6-CA47AB8196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40909" y="2019783"/>
            <a:ext cx="245110" cy="24511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8C5FD01-6E4E-6240-9319-67092BBF095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63214" y="1617580"/>
            <a:ext cx="194310" cy="19431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CCF8127-8423-F04E-B2A3-77A15596A88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69404" y="-50605"/>
            <a:ext cx="242458" cy="24245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594D9E9-8A0C-EA47-8617-664FB228F9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235189" y="3639121"/>
            <a:ext cx="194310" cy="1943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C3B13C8-E4DF-0C4B-9AF5-5FED34D67B6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50232" y="5927166"/>
            <a:ext cx="207134" cy="20510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FF2A157-339B-D648-93A9-C3769F7EF75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71101" y="5250409"/>
            <a:ext cx="135890" cy="20469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D1C9664-B924-174D-B1AE-1605978D834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22042" y="6644409"/>
            <a:ext cx="204470" cy="2044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426B41-6FD2-F945-8703-C5B3E948A9B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1672" y="582557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578" y="2552251"/>
            <a:ext cx="9126862" cy="1911609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4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A45824-D163-4648-995E-891B301E3076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124CF8-223B-F241-A4BF-61410F15B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3125" y="5316897"/>
            <a:ext cx="740875" cy="109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BD42E8-A36E-D542-848E-F423586B34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498" y="5006868"/>
            <a:ext cx="1074157" cy="1102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73C7FB2-0739-AE40-AA32-270A08364E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94978" y="2222728"/>
            <a:ext cx="2201839" cy="130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BDA18-C436-594F-B85B-99F05DA693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41672" y="582557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7863DA6-3EA8-CE43-9B7E-26C052CA4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7036" y="1971040"/>
            <a:ext cx="3182564" cy="31558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9478BE-D55B-0349-87B4-FD7868398E97}"/>
              </a:ext>
            </a:extLst>
          </p:cNvPr>
          <p:cNvCxnSpPr/>
          <p:nvPr userDrawn="1"/>
        </p:nvCxnSpPr>
        <p:spPr>
          <a:xfrm>
            <a:off x="7437120" y="4838700"/>
            <a:ext cx="4754880" cy="1329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45" y="3233418"/>
            <a:ext cx="6789455" cy="1401275"/>
          </a:xfrm>
        </p:spPr>
        <p:txBody>
          <a:bodyPr anchor="t" anchorCtr="0">
            <a:noAutofit/>
          </a:bodyPr>
          <a:lstStyle>
            <a:lvl1pPr algn="l">
              <a:lnSpc>
                <a:spcPts val="4080"/>
              </a:lnSpc>
              <a:defRPr sz="38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A0EB1C-F231-694E-BF20-895DDE9E67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76966" y="3246236"/>
            <a:ext cx="543444" cy="543444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74274F1-9856-F646-B447-60E27ACFC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849577" y="5078365"/>
            <a:ext cx="3947471" cy="1063643"/>
          </a:xfrm>
        </p:spPr>
        <p:txBody>
          <a:bodyPr>
            <a:noAutofit/>
          </a:bodyPr>
          <a:lstStyle>
            <a:lvl1pPr marL="0" indent="0">
              <a:lnSpc>
                <a:spcPts val="2480"/>
              </a:lnSpc>
              <a:buNone/>
              <a:defRPr sz="24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C8BA324-A1BC-1E44-B1C8-A39580BD1E1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67546" y="1040969"/>
            <a:ext cx="214630" cy="2146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9D16511-7120-9D47-A702-DB4DC1CAF2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23435" y="2047330"/>
            <a:ext cx="227330" cy="2273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ECA700-777A-634A-87BD-49386773FD0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87458" y="1758271"/>
            <a:ext cx="1883982" cy="12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4BA3C83-4DA4-2449-8AA7-10BA801734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0487" y="-171485"/>
            <a:ext cx="7178040" cy="71780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D1971-A939-E649-A116-7C660224EDFB}"/>
              </a:ext>
            </a:extLst>
          </p:cNvPr>
          <p:cNvCxnSpPr/>
          <p:nvPr userDrawn="1"/>
        </p:nvCxnSpPr>
        <p:spPr>
          <a:xfrm>
            <a:off x="9214130" y="4923271"/>
            <a:ext cx="2977870" cy="2433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80" y="2608510"/>
            <a:ext cx="10046129" cy="1597730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6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74274F1-9856-F646-B447-60E27ACFC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422862" y="5070273"/>
            <a:ext cx="2332258" cy="945381"/>
          </a:xfrm>
        </p:spPr>
        <p:txBody>
          <a:bodyPr>
            <a:noAutofit/>
          </a:bodyPr>
          <a:lstStyle>
            <a:lvl1pPr marL="0" indent="0">
              <a:lnSpc>
                <a:spcPts val="2180"/>
              </a:lnSpc>
              <a:buNone/>
              <a:defRPr sz="18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69E9B-DA39-9142-B6FB-EAD5685605A0}"/>
              </a:ext>
            </a:extLst>
          </p:cNvPr>
          <p:cNvSpPr/>
          <p:nvPr userDrawn="1"/>
        </p:nvSpPr>
        <p:spPr>
          <a:xfrm>
            <a:off x="3344080" y="6685279"/>
            <a:ext cx="5510840" cy="172720"/>
          </a:xfrm>
          <a:prstGeom prst="rect">
            <a:avLst/>
          </a:prstGeom>
          <a:gradFill>
            <a:gsLst>
              <a:gs pos="4000">
                <a:srgbClr val="EC446D">
                  <a:alpha val="88000"/>
                </a:srgbClr>
              </a:gs>
              <a:gs pos="96000">
                <a:srgbClr val="E67103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38797"/>
            <a:ext cx="10515600" cy="6518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4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1571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D7310-275D-0441-BA29-11564B163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320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4" r:id="rId3"/>
    <p:sldLayoutId id="2147483664" r:id="rId4"/>
    <p:sldLayoutId id="2147483666" r:id="rId5"/>
    <p:sldLayoutId id="2147483668" r:id="rId6"/>
    <p:sldLayoutId id="2147483690" r:id="rId7"/>
    <p:sldLayoutId id="2147483671" r:id="rId8"/>
    <p:sldLayoutId id="2147483670" r:id="rId9"/>
    <p:sldLayoutId id="2147483689" r:id="rId10"/>
    <p:sldLayoutId id="2147483688" r:id="rId11"/>
    <p:sldLayoutId id="2147483693" r:id="rId12"/>
    <p:sldLayoutId id="2147483650" r:id="rId13"/>
    <p:sldLayoutId id="2147483673" r:id="rId14"/>
    <p:sldLayoutId id="2147483691" r:id="rId15"/>
    <p:sldLayoutId id="2147483692" r:id="rId16"/>
    <p:sldLayoutId id="2147483676" r:id="rId17"/>
    <p:sldLayoutId id="2147483675" r:id="rId18"/>
    <p:sldLayoutId id="2147483677" r:id="rId19"/>
    <p:sldLayoutId id="2147483655" r:id="rId20"/>
    <p:sldLayoutId id="214748369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Franklin Gothic Demi" panose="020B0603020102020204" pitchFamily="34" charset="0"/>
          <a:ea typeface="+mj-ea"/>
          <a:cs typeface="+mj-cs"/>
        </a:defRPr>
      </a:lvl1pPr>
    </p:titleStyle>
    <p:bodyStyle>
      <a:lvl1pPr marL="914400" indent="0" algn="l" defTabSz="914400" rtl="0" eaLnBrk="1" latinLnBrk="0" hangingPunct="1">
        <a:lnSpc>
          <a:spcPct val="135000"/>
        </a:lnSpc>
        <a:spcBef>
          <a:spcPts val="0"/>
        </a:spcBef>
        <a:spcAft>
          <a:spcPts val="600"/>
        </a:spcAft>
        <a:buFont typeface="Arial"/>
        <a:buNone/>
        <a:defRPr sz="2400" b="1" i="0" kern="1200">
          <a:solidFill>
            <a:srgbClr val="E67103"/>
          </a:solidFill>
          <a:latin typeface="Franklin Gothic Demi" panose="020B0603020102020204" pitchFamily="34" charset="0"/>
          <a:ea typeface="+mn-ea"/>
          <a:cs typeface="+mn-cs"/>
        </a:defRPr>
      </a:lvl1pPr>
      <a:lvl2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2pPr>
      <a:lvl3pPr marL="1508760" indent="-22860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3pPr>
      <a:lvl4pPr marL="1874520" indent="-22860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4pPr>
      <a:lvl5pPr marL="2148840" indent="-228600" algn="l" defTabSz="914400" rtl="0" eaLnBrk="1" latinLnBrk="0" hangingPunct="1">
        <a:lnSpc>
          <a:spcPct val="100000"/>
        </a:lnSpc>
        <a:spcBef>
          <a:spcPts val="100"/>
        </a:spcBef>
        <a:spcAft>
          <a:spcPts val="2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#cheatshe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GCOM7140/juicelaundry#juicelaundry" TargetMode="External"/><Relationship Id="rId4" Type="http://schemas.openxmlformats.org/officeDocument/2006/relationships/hyperlink" Target="https://github.com/bradleyboehmke/completejourney#completejourne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OM7140/juicelaundry#juicelaund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OM7140/juicelaundry#juicelaund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F80B-1D50-8146-87FF-0786E261BD97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2135257"/>
            <a:ext cx="9130581" cy="867516"/>
          </a:xfrm>
        </p:spPr>
        <p:txBody>
          <a:bodyPr/>
          <a:lstStyle/>
          <a:p>
            <a:r>
              <a:rPr lang="en-US" dirty="0"/>
              <a:t>Customer Analytics</a:t>
            </a:r>
            <a:br>
              <a:rPr lang="en-US" dirty="0"/>
            </a:br>
            <a:r>
              <a:rPr lang="en-US" sz="7200" dirty="0"/>
              <a:t> </a:t>
            </a:r>
            <a:br>
              <a:rPr lang="en-US" dirty="0"/>
            </a:br>
            <a:r>
              <a:rPr lang="en-US" sz="6600" dirty="0"/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 txBox="1">
            <a:spLocks/>
          </p:cNvSpPr>
          <p:nvPr/>
        </p:nvSpPr>
        <p:spPr>
          <a:xfrm>
            <a:off x="1270000" y="3155173"/>
            <a:ext cx="8409259" cy="867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7680"/>
              </a:lnSpc>
              <a:spcBef>
                <a:spcPct val="0"/>
              </a:spcBef>
              <a:buNone/>
              <a:defRPr sz="8000" b="1" i="0" kern="1200">
                <a:solidFill>
                  <a:schemeClr val="bg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/>
              <a:t>Data Transformation</a:t>
            </a:r>
            <a:br>
              <a:rPr lang="en-US" dirty="0"/>
            </a:br>
            <a:r>
              <a:rPr lang="en-US" sz="7200" dirty="0"/>
              <a:t> </a:t>
            </a:r>
            <a:br>
              <a:rPr lang="en-US" dirty="0"/>
            </a:br>
            <a:r>
              <a:rPr lang="en-US" sz="6600" dirty="0"/>
              <a:t>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 txBox="1">
            <a:spLocks/>
          </p:cNvSpPr>
          <p:nvPr/>
        </p:nvSpPr>
        <p:spPr>
          <a:xfrm>
            <a:off x="1370289" y="4275740"/>
            <a:ext cx="7223761" cy="867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7680"/>
              </a:lnSpc>
              <a:spcBef>
                <a:spcPct val="0"/>
              </a:spcBef>
              <a:buNone/>
              <a:defRPr sz="8000" b="1" i="0" kern="1200">
                <a:solidFill>
                  <a:schemeClr val="bg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sz="5400" dirty="0"/>
              <a:t>March 21, 2019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946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1B51-3E38-3248-B765-B5F0938C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3200" dirty="0"/>
              <a:t>Today’s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5EA6-8FE4-6144-86CC-AF287818151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34940" y="1456484"/>
            <a:ext cx="6389699" cy="4411145"/>
          </a:xfrm>
        </p:spPr>
        <p:txBody>
          <a:bodyPr/>
          <a:lstStyle/>
          <a:p>
            <a:r>
              <a:rPr lang="en-US" dirty="0"/>
              <a:t>To increase your level of fluency with the five core </a:t>
            </a:r>
            <a:r>
              <a:rPr lang="en-US" dirty="0">
                <a:solidFill>
                  <a:srgbClr val="E6710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dplyr</a:t>
            </a:r>
            <a:r>
              <a:rPr lang="en-US" dirty="0"/>
              <a:t> verbs (i.e., filter, arrange, select, mutate, and summarize).</a:t>
            </a:r>
          </a:p>
          <a:p>
            <a:r>
              <a:rPr lang="en-US" dirty="0"/>
              <a:t>To begin using this grammar of data manipulation to transform the data in the </a:t>
            </a:r>
            <a:r>
              <a:rPr lang="en-US" dirty="0">
                <a:solidFill>
                  <a:srgbClr val="E6710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completejourney</a:t>
            </a:r>
            <a:r>
              <a:rPr lang="en-US" dirty="0"/>
              <a:t> and </a:t>
            </a:r>
            <a:r>
              <a:rPr lang="en-US" dirty="0">
                <a:solidFill>
                  <a:srgbClr val="E6710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juicelaundry</a:t>
            </a:r>
            <a:r>
              <a:rPr lang="en-US" dirty="0"/>
              <a:t> packages into configurations you need them in to generate market intelligence.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AFE2EA9-3B9D-9E45-BC28-D8EA8012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>
                <a:latin typeface="Franklin Gothic Demi" panose="020B0703020102020204" pitchFamily="34" charset="0"/>
              </a:rPr>
              <a:pPr/>
              <a:t>2</a:t>
            </a:fld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E4DCD4-9682-F740-8073-CE1E5B4D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6347" y="6364693"/>
            <a:ext cx="5394793" cy="365125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Data transformation / today’s objectives</a:t>
            </a:r>
          </a:p>
        </p:txBody>
      </p:sp>
    </p:spTree>
    <p:extLst>
      <p:ext uri="{BB962C8B-B14F-4D97-AF65-F5344CB8AC3E}">
        <p14:creationId xmlns:p14="http://schemas.microsoft.com/office/powerpoint/2010/main" val="159543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E98E-FE9C-8D44-9AC2-CFE3053C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510"/>
            <a:ext cx="12192000" cy="1597730"/>
          </a:xfrm>
        </p:spPr>
        <p:txBody>
          <a:bodyPr/>
          <a:lstStyle/>
          <a:p>
            <a:r>
              <a:rPr lang="en-US" b="0" dirty="0"/>
              <a:t>What data (i.e., which datasets, rows, and columns) in the </a:t>
            </a:r>
            <a:r>
              <a:rPr lang="en-US" b="0" dirty="0">
                <a:solidFill>
                  <a:srgbClr val="E6710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juicelaundry</a:t>
            </a:r>
            <a:r>
              <a:rPr lang="en-US" b="0" dirty="0"/>
              <a:t> package are you intending to analyze for the group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505A-9323-8D4E-8FC8-53846643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9419" y="5070273"/>
            <a:ext cx="3214254" cy="945381"/>
          </a:xfrm>
        </p:spPr>
        <p:txBody>
          <a:bodyPr/>
          <a:lstStyle/>
          <a:p>
            <a:r>
              <a:rPr lang="en-US" b="0" dirty="0"/>
              <a:t>Questions of the Day</a:t>
            </a:r>
          </a:p>
        </p:txBody>
      </p:sp>
    </p:spTree>
    <p:extLst>
      <p:ext uri="{BB962C8B-B14F-4D97-AF65-F5344CB8AC3E}">
        <p14:creationId xmlns:p14="http://schemas.microsoft.com/office/powerpoint/2010/main" val="8894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E98E-FE9C-8D44-9AC2-CFE3053C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510"/>
            <a:ext cx="12192000" cy="1597730"/>
          </a:xfrm>
        </p:spPr>
        <p:txBody>
          <a:bodyPr/>
          <a:lstStyle/>
          <a:p>
            <a:r>
              <a:rPr lang="en-US" b="0" dirty="0"/>
              <a:t>What analyses are you intending to conduct to generate significant, actionable, and interesting insights from the data in the </a:t>
            </a:r>
            <a:r>
              <a:rPr lang="en-US" b="0" dirty="0">
                <a:solidFill>
                  <a:srgbClr val="E6710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juicelaundry</a:t>
            </a:r>
            <a:r>
              <a:rPr lang="en-US" b="0" dirty="0"/>
              <a:t> package?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72DB2-C92A-2B4D-BD54-E078919D0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of the Day</a:t>
            </a:r>
          </a:p>
        </p:txBody>
      </p:sp>
    </p:spTree>
    <p:extLst>
      <p:ext uri="{BB962C8B-B14F-4D97-AF65-F5344CB8AC3E}">
        <p14:creationId xmlns:p14="http://schemas.microsoft.com/office/powerpoint/2010/main" val="380343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87D993A-FB52-1846-BED2-C01D8B1C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C7B37C-9211-A44A-8444-2B43F3CD7C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88676" y="1554452"/>
            <a:ext cx="6203324" cy="4790940"/>
          </a:xfrm>
        </p:spPr>
        <p:txBody>
          <a:bodyPr/>
          <a:lstStyle/>
          <a:p>
            <a:r>
              <a:rPr lang="en-US" sz="4400" dirty="0"/>
              <a:t> Your lessons learned</a:t>
            </a:r>
          </a:p>
          <a:p>
            <a:r>
              <a:rPr lang="en-US" sz="4400" dirty="0"/>
              <a:t> roxygen2 tutorial</a:t>
            </a:r>
          </a:p>
          <a:p>
            <a:r>
              <a:rPr lang="en-US" sz="4400" dirty="0"/>
              <a:t> Proposal overview  </a:t>
            </a:r>
          </a:p>
          <a:p>
            <a:r>
              <a:rPr lang="en-US" sz="4400" dirty="0"/>
              <a:t> Intro to the </a:t>
            </a:r>
            <a:r>
              <a:rPr lang="en-US" sz="4400" dirty="0" err="1"/>
              <a:t>dplyr</a:t>
            </a:r>
            <a:r>
              <a:rPr lang="en-US" sz="4400" dirty="0"/>
              <a:t> verbs</a:t>
            </a:r>
          </a:p>
          <a:p>
            <a:r>
              <a:rPr lang="en-US" sz="4400" dirty="0"/>
              <a:t> </a:t>
            </a:r>
            <a:r>
              <a:rPr lang="en-US" sz="4400" dirty="0" err="1"/>
              <a:t>CrossR</a:t>
            </a:r>
            <a:r>
              <a:rPr lang="en-US" sz="4400" dirty="0"/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84750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32C4B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1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</TotalTime>
  <Words>103</Words>
  <Application>Microsoft Macintosh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</vt:lpstr>
      <vt:lpstr>Franklin Gothic Book</vt:lpstr>
      <vt:lpstr>Franklin Gothic Demi</vt:lpstr>
      <vt:lpstr>Wingdings</vt:lpstr>
      <vt:lpstr>Office Theme</vt:lpstr>
      <vt:lpstr>Customer Analytics    </vt:lpstr>
      <vt:lpstr>Today’s objectives </vt:lpstr>
      <vt:lpstr>What data (i.e., which datasets, rows, and columns) in the juicelaundry package are you intending to analyze for the group project?</vt:lpstr>
      <vt:lpstr>What analyses are you intending to conduct to generate significant, actionable, and interesting insights from the data in the juicelaundry package? </vt:lpstr>
      <vt:lpstr>Agenda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Juliann Gates</dc:creator>
  <cp:lastModifiedBy>Boichuk, Jeff (jpb2f)</cp:lastModifiedBy>
  <cp:revision>306</cp:revision>
  <cp:lastPrinted>2018-05-15T19:37:53Z</cp:lastPrinted>
  <dcterms:created xsi:type="dcterms:W3CDTF">2018-04-18T14:25:53Z</dcterms:created>
  <dcterms:modified xsi:type="dcterms:W3CDTF">2019-03-21T15:57:40Z</dcterms:modified>
</cp:coreProperties>
</file>