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10e5d0f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10e5d0f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1c7e47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1c7e47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1c7e478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1c7e478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c7e478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1c7e478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c7e478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1c7e478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1c7e478e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1c7e478e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1c7e478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1c7e478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1c7e478e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1c7e478e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c7e478e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c7e478e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1c7e478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1c7e478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b10e5d0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b10e5d0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c7e478e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c7e478e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1c7e478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1c7e478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1c7e478e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1c7e478e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c7e478e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1c7e478e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1c7e478e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1c7e478e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1c7e478e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1c7e478e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1c7e478e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1c7e478e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1c7e478e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1c7e478e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10e5d0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10e5d0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10e5d0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b10e5d0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10e5d0f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10e5d0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c7e478e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1c7e478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10e5d0f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10e5d0f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b10e5d0f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b10e5d0f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b10e5d0f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b10e5d0f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6"/>
            <a:ext cx="9148634" cy="51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1600200"/>
            <a:ext cx="6279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DOCUMENTAÇÃO DO MODELO</a:t>
            </a:r>
            <a:endParaRPr sz="5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475" y="4530850"/>
            <a:ext cx="282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William Silva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ontserrat"/>
                <a:ea typeface="Montserrat"/>
                <a:cs typeface="Montserrat"/>
                <a:sym typeface="Montserrat"/>
              </a:rPr>
              <a:t>  Abril/2022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BASE E VARIÁVEIS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695575"/>
            <a:ext cx="86727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reais são dez, e foram apresentados no quadro anterior, as únicas variáveis que não se encaixam nesse grupo são: id number e diagnosis.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cada característica de valor real foi calculado o mean (média), standard error (erro padrão), e o worst (pior) or largest (maior).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 fim a média desses três recursos foram calculados para cada imagem, resultando em 30 recursos desse grupo de dez características.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Todos os valores de recursos são recodificados com quatro dígitos significativos.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Distribuição de classes: 357 benignos, 212 malignos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PREPARAÇÃO DOS DADOS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695575"/>
            <a:ext cx="86727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Foram necessárias realizar as seguintes ações na base de dados: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Quanto a valores de atributo ausentes não teve nenhum.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Não existe valores duplicados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Todos os campos números atribuído as features da base estão corretas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Não necessitou padronização das classes (Benigno e Maligno) da massa celular porque não have encontrou variabilidade nos nomes. não necessitando transformar tudo em minúsculo e nem retirar caractere especial/pontuação porque não havia na base.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PREPARAÇÃO DOS DADOS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695575"/>
            <a:ext cx="86727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Foram necessárias realizar as seguintes ações na base de dados: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Escolhido apenas trabalhar com features que apresenta a média das características da massa celular.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 final 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ficou com as seguintes variáveis: radius_mean	texture_mean,	perimeter_mean, area_mean, smoothness_mean, compactness_mean, concavity_mean, concave points_mean, symmetry_mean, fractal_dimension_mean e diagnosis.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EXPLORATÓRIA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4375"/>
            <a:ext cx="9143999" cy="201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92025"/>
            <a:ext cx="9174110" cy="20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EXPLORATÓRIA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904852"/>
            <a:ext cx="8991600" cy="196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8225"/>
            <a:ext cx="9110637" cy="19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EXPLORATÓRIA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6100"/>
            <a:ext cx="9144001" cy="224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EXPLORATÓRIA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648900"/>
            <a:ext cx="6454925" cy="4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EXPLORATÓRIA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633"/>
            <a:ext cx="9144000" cy="4288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EXPLORATÓRIA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4517300" cy="45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700" y="554900"/>
            <a:ext cx="4474300" cy="160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-118025" y="1752600"/>
            <a:ext cx="27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EXPLORATÓRIA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275" y="41100"/>
            <a:ext cx="6417725" cy="50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72800" y="1798300"/>
            <a:ext cx="8456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pt-BR" sz="5200">
                <a:latin typeface="Montserrat"/>
                <a:ea typeface="Montserrat"/>
                <a:cs typeface="Montserrat"/>
                <a:sym typeface="Montserrat"/>
              </a:rPr>
              <a:t>DOCUMENTAÇÃO</a:t>
            </a:r>
            <a:endParaRPr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latin typeface="Montserrat"/>
                <a:ea typeface="Montserrat"/>
                <a:cs typeface="Montserrat"/>
                <a:sym typeface="Montserrat"/>
              </a:rPr>
              <a:t>  INÍCIO DO PROJETO</a:t>
            </a:r>
            <a:endParaRPr sz="5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-118025" y="1752600"/>
            <a:ext cx="27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EXPLORATÓRIA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75" y="0"/>
            <a:ext cx="6419400" cy="52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-118025" y="1752600"/>
            <a:ext cx="27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EXPLORATÓRIA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800" y="38100"/>
            <a:ext cx="636420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ALGORITMO ESCOLHIDO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algoritmo escolhido foi 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Árvore de decisão (RandomForestClassifier)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Este algoritmo foi escolhido por causa das seguintes métricas: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acurácia: 88.42%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f1-score: 87.98%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MÉTRICAS DO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ALGORITMO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00" y="1004300"/>
            <a:ext cx="4720725" cy="40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INTERPRETAÇÃO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DO MODELO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3775"/>
            <a:ext cx="9144000" cy="127812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6"/>
          <p:cNvSpPr txBox="1"/>
          <p:nvPr/>
        </p:nvSpPr>
        <p:spPr>
          <a:xfrm>
            <a:off x="-125" y="22561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Probabilidade</a:t>
            </a:r>
            <a:r>
              <a:rPr lang="pt-BR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do primeiro exemplo do </a:t>
            </a:r>
            <a:r>
              <a:rPr lang="pt-BR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data frame</a:t>
            </a:r>
            <a:r>
              <a:rPr lang="pt-BR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é de 0.14 da 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massa mamária</a:t>
            </a:r>
            <a:r>
              <a:rPr lang="pt-BR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ser do tipo benigno.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5" y="3349225"/>
            <a:ext cx="9144000" cy="11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-125" y="44659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Probabilidade do segundo exemplo do data frame é de 0.99 </a:t>
            </a:r>
            <a:r>
              <a:rPr lang="pt-BR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da 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massa mamária ser</a:t>
            </a:r>
            <a:r>
              <a:rPr lang="pt-BR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do tipo benigno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INTERPRETAÇÃO DO MODELO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679900" cy="35106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/>
        </p:nvSpPr>
        <p:spPr>
          <a:xfrm>
            <a:off x="-50" y="4136275"/>
            <a:ext cx="914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O summary informa quais as features mais importantes em ordem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decrescente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. Nesse gráfico o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compactness_mean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é a featura mais importante para determinar se a massa mamária é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benigno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ou maligno.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INTERPRETAÇÃO DO MODELO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13" y="712925"/>
            <a:ext cx="5525976" cy="42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INTERPRETAÇÃO DO MODELO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25" y="712925"/>
            <a:ext cx="6404139" cy="42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Assessorar equipe médica para constatar se o 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paciente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possui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câncer de mama do tipo benigno ou maligno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 base nos dados históricos de câncer de mama de um Estado no centro-oeste dos EUA chamado Wisconsin, os dados representam as características que foram computadas a partir de uma imagem digit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lizada de um aspirado por agulha fina (PAAF) de uma massa mamária. Assim sendo, descrevem características dos núcleos celulares presentes na imagem.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Elaborar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algoritmos para classificar se massa mamária trata-se de tumor do tipo benigno ou maligno.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SOLUÇÃO PROPOSTA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 se tratar de uma problema com rótulo (saída) final pré-estabelecida, a opção de desenvolvimento são algoritmos supervisionados.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Neste caso pode-se desenvolver inicialmente os algoritmos: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Regressão Logística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Árvore de decisão (RandomForestClassifier)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desenvolvimento se dará pela linguagem de programação Python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APLICAÇÃO DO MODELO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modelo será utilizado como suporte para equipe de médica.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Não há um sistema pré-definido para execução do modelo.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Podendo ser desenvolvido algum recurso.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INDICADORES DE SUCESSO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aceitação do modelo, deseja-se que possua as seguintes métricas: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acurácia: &gt;=80%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f1-score: &gt;=80%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25975" y="1431150"/>
            <a:ext cx="8456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latin typeface="Montserrat"/>
                <a:ea typeface="Montserrat"/>
                <a:cs typeface="Montserrat"/>
                <a:sym typeface="Montserrat"/>
              </a:rPr>
              <a:t>DOCUMENTAÇÃO</a:t>
            </a:r>
            <a:endParaRPr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latin typeface="Montserrat"/>
                <a:ea typeface="Montserrat"/>
                <a:cs typeface="Montserrat"/>
                <a:sym typeface="Montserrat"/>
              </a:rPr>
              <a:t>PÓS DEFINIÇÃO NEGOCIAL</a:t>
            </a:r>
            <a:endParaRPr sz="5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BASE E VARIÁVEIS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 dados estão disponíveis em arquivos CSV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data.csv: armazena os dados referentes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às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dos núcleos celulares presentes na imagem digitalizada de um aspirado por agulha fina (PAAF) de uma massa mamária.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75" y="53725"/>
            <a:ext cx="7433750" cy="5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