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172.21.175.100\group4.4\Spark_submit_command.txt" TargetMode="External"/><Relationship Id="rId2" Type="http://schemas.openxmlformats.org/officeDocument/2006/relationships/hyperlink" Target="file:///\\172.21.175.100\group4.4\Spark-Nested-Data-Parser-mas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172.21.175.100\group4.4\DemoVideoRecording" TargetMode="External"/><Relationship Id="rId5" Type="http://schemas.openxmlformats.org/officeDocument/2006/relationships/hyperlink" Target="file:///\\172.21.175.100\group4.4\output" TargetMode="External"/><Relationship Id="rId4" Type="http://schemas.openxmlformats.org/officeDocument/2006/relationships/hyperlink" Target="file:///\\172.21.175.100\group4.4\Test_Files\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\\172.21.175.100\group4.4\output\json_gig_op" TargetMode="External"/><Relationship Id="rId2" Type="http://schemas.openxmlformats.org/officeDocument/2006/relationships/hyperlink" Target="file:///\\172.21.175.100\group4.4\Test_Files\google_api_big.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\\172.21.175.100\group4.4\Test_Cases\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8024" y="736600"/>
            <a:ext cx="9947276" cy="2578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Sparkathon – Group 4.4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Json</a:t>
            </a:r>
            <a:r>
              <a:rPr lang="en-US" dirty="0" smtClean="0"/>
              <a:t>/XML/AVRO Parser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8024" y="3796001"/>
            <a:ext cx="8791575" cy="165576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Participants : </a:t>
            </a:r>
          </a:p>
          <a:p>
            <a:r>
              <a:rPr lang="en-US" dirty="0"/>
              <a:t>Sai Krishna Pujari (</a:t>
            </a:r>
            <a:r>
              <a:rPr lang="en-US" dirty="0" smtClean="0"/>
              <a:t>756663)</a:t>
            </a:r>
          </a:p>
          <a:p>
            <a:r>
              <a:rPr lang="en-US" dirty="0" smtClean="0"/>
              <a:t>Mahalakshmi </a:t>
            </a:r>
            <a:r>
              <a:rPr lang="en-US" dirty="0"/>
              <a:t>Venkatasubramaniam (683624)</a:t>
            </a:r>
          </a:p>
          <a:p>
            <a:r>
              <a:rPr lang="en-US" dirty="0"/>
              <a:t>Srivigneswari Selvaraj (332835)</a:t>
            </a:r>
          </a:p>
          <a:p>
            <a:r>
              <a:rPr lang="en-US" dirty="0"/>
              <a:t>Saranam Ayyappa Yerra (514510)</a:t>
            </a:r>
          </a:p>
        </p:txBody>
      </p:sp>
    </p:spTree>
    <p:extLst>
      <p:ext uri="{BB962C8B-B14F-4D97-AF65-F5344CB8AC3E}">
        <p14:creationId xmlns:p14="http://schemas.microsoft.com/office/powerpoint/2010/main" val="42885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28436"/>
            <a:ext cx="9905999" cy="45627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007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57866"/>
            <a:ext cx="9905998" cy="1478570"/>
          </a:xfrm>
        </p:spPr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36436"/>
            <a:ext cx="9905999" cy="4054765"/>
          </a:xfrm>
        </p:spPr>
        <p:txBody>
          <a:bodyPr>
            <a:normAutofit/>
          </a:bodyPr>
          <a:lstStyle/>
          <a:p>
            <a:pPr marL="171450" lvl="0" indent="-171450" algn="just" defTabSz="914285">
              <a:spcAft>
                <a:spcPts val="600"/>
              </a:spcAft>
            </a:pPr>
            <a:r>
              <a:rPr lang="en-US" sz="1600" dirty="0">
                <a:latin typeface="Calibri"/>
              </a:rPr>
              <a:t>In today's data world, each customer or system is coming with their own file format and to standardize those formats into a tabular structure is a big challenge across the Big data and Spark Platform. This process is time consuming and ends up in unnecessary delay.</a:t>
            </a:r>
          </a:p>
          <a:p>
            <a:pPr marL="171450" lvl="0" indent="-171450" algn="just" defTabSz="914285">
              <a:spcAft>
                <a:spcPts val="600"/>
              </a:spcAft>
            </a:pPr>
            <a:r>
              <a:rPr lang="en-US" sz="1600" dirty="0">
                <a:latin typeface="Calibri"/>
              </a:rPr>
              <a:t>The objective is to give business a parser where they can use it as part of their spark program to flatten the files in JSON/XML/AVRO format to tabular format. </a:t>
            </a:r>
          </a:p>
          <a:p>
            <a:pPr marL="171450" lvl="0" indent="-171450" algn="just" defTabSz="914285">
              <a:spcAft>
                <a:spcPts val="600"/>
              </a:spcAft>
            </a:pPr>
            <a:r>
              <a:rPr lang="en-US" sz="1600" dirty="0">
                <a:latin typeface="Calibri"/>
              </a:rPr>
              <a:t>Develop a Parser framework to standardize complex JSON, XML &amp; Avro into a Dataframe (of tabular structure). </a:t>
            </a:r>
          </a:p>
          <a:p>
            <a:pPr lvl="1" algn="just" defTabSz="914285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Calibri"/>
              </a:rPr>
              <a:t>JSON having nested elements and holding data in an Array has to be converted into a tabular structure, so that one can apply any transformations and/or actions which is applicable on the DataFrame. </a:t>
            </a:r>
          </a:p>
          <a:p>
            <a:pPr lvl="1" algn="just" defTabSz="914285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Calibri"/>
              </a:rPr>
              <a:t>XML having nested elements has to be flatten into a DataFrame.</a:t>
            </a:r>
          </a:p>
          <a:p>
            <a:pPr lvl="1" algn="just" defTabSz="914285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Calibri"/>
              </a:rPr>
              <a:t>Avro having nested elements has to be flatten into a DataFrame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26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903"/>
            <a:ext cx="9905998" cy="1478570"/>
          </a:xfrm>
        </p:spPr>
        <p:txBody>
          <a:bodyPr/>
          <a:lstStyle/>
          <a:p>
            <a:r>
              <a:rPr lang="en-US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42473"/>
            <a:ext cx="9905999" cy="424872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solution for the parser is developed using Spark with Scala.</a:t>
            </a:r>
          </a:p>
          <a:p>
            <a:r>
              <a:rPr lang="en-US" sz="2000" dirty="0" smtClean="0"/>
              <a:t>The parser framework can take any </a:t>
            </a:r>
            <a:r>
              <a:rPr lang="en-US" sz="2000" dirty="0" err="1" smtClean="0"/>
              <a:t>Json</a:t>
            </a:r>
            <a:r>
              <a:rPr lang="en-US" sz="2000" dirty="0" smtClean="0"/>
              <a:t>/XML/AVRO file which has complex nested structure and flattens it into Table like structure.</a:t>
            </a:r>
          </a:p>
          <a:p>
            <a:r>
              <a:rPr lang="en-US" sz="2000" dirty="0" smtClean="0"/>
              <a:t>We did not use any external parsing libraries, rather we used Spark-</a:t>
            </a:r>
            <a:r>
              <a:rPr lang="en-US" sz="2000" dirty="0" err="1" smtClean="0"/>
              <a:t>Dataframe’s</a:t>
            </a:r>
            <a:r>
              <a:rPr lang="en-US" sz="2000" dirty="0" smtClean="0"/>
              <a:t> inbuilt infer schema and parsing ability using Spark-Scala.</a:t>
            </a:r>
          </a:p>
          <a:p>
            <a:r>
              <a:rPr lang="en-US" sz="2000" dirty="0" smtClean="0"/>
              <a:t>Output is both displayed in logs along with count and also saved to a csv file in HDFS location.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14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240146"/>
            <a:ext cx="9905999" cy="6160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   Solution Approach </a:t>
            </a:r>
          </a:p>
          <a:p>
            <a:pPr marL="0" indent="0">
              <a:buNone/>
            </a:pPr>
            <a:r>
              <a:rPr lang="en-US" sz="2000" dirty="0" smtClean="0"/>
              <a:t>       Flow diagram</a:t>
            </a:r>
            <a:endParaRPr lang="en-US" sz="2000" dirty="0"/>
          </a:p>
        </p:txBody>
      </p:sp>
      <p:sp>
        <p:nvSpPr>
          <p:cNvPr id="7" name="Flowchart: Terminator 6"/>
          <p:cNvSpPr/>
          <p:nvPr/>
        </p:nvSpPr>
        <p:spPr>
          <a:xfrm>
            <a:off x="4964545" y="240146"/>
            <a:ext cx="2133599" cy="415636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XML/JSON/AVRO File</a:t>
            </a:r>
            <a:endParaRPr lang="en-US" sz="1400" dirty="0"/>
          </a:p>
        </p:txBody>
      </p:sp>
      <p:sp>
        <p:nvSpPr>
          <p:cNvPr id="9" name="Flowchart: Data 8"/>
          <p:cNvSpPr/>
          <p:nvPr/>
        </p:nvSpPr>
        <p:spPr>
          <a:xfrm>
            <a:off x="4795980" y="960876"/>
            <a:ext cx="2392218" cy="711200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Read the data into DF</a:t>
            </a:r>
            <a:endParaRPr lang="en-US" sz="1400" dirty="0"/>
          </a:p>
        </p:txBody>
      </p:sp>
      <p:sp>
        <p:nvSpPr>
          <p:cNvPr id="10" name="Flowchart: Decision 9"/>
          <p:cNvSpPr/>
          <p:nvPr/>
        </p:nvSpPr>
        <p:spPr>
          <a:xfrm>
            <a:off x="4795980" y="2155010"/>
            <a:ext cx="2332183" cy="113993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for nested fields in Schema</a:t>
            </a:r>
            <a:endParaRPr lang="en-US" sz="1400" dirty="0"/>
          </a:p>
        </p:txBody>
      </p:sp>
      <p:sp>
        <p:nvSpPr>
          <p:cNvPr id="12" name="Flowchart: Data 11"/>
          <p:cNvSpPr/>
          <p:nvPr/>
        </p:nvSpPr>
        <p:spPr>
          <a:xfrm>
            <a:off x="4793673" y="3815384"/>
            <a:ext cx="2394525" cy="1132340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for </a:t>
            </a:r>
            <a:r>
              <a:rPr lang="en-US" sz="1400" dirty="0" err="1" smtClean="0"/>
              <a:t>ArrayType</a:t>
            </a:r>
            <a:r>
              <a:rPr lang="en-US" sz="1400" dirty="0" smtClean="0"/>
              <a:t> – Explode,</a:t>
            </a:r>
          </a:p>
          <a:p>
            <a:pPr algn="ctr"/>
            <a:r>
              <a:rPr lang="en-US" sz="1400" dirty="0" smtClean="0"/>
              <a:t>for </a:t>
            </a:r>
            <a:r>
              <a:rPr lang="en-US" sz="1400" dirty="0" err="1" smtClean="0"/>
              <a:t>StructType</a:t>
            </a:r>
            <a:r>
              <a:rPr lang="en-US" sz="1400" dirty="0" smtClean="0"/>
              <a:t> – separate inner elements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8275782" y="2373964"/>
            <a:ext cx="2073564" cy="5603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Transformed DF with flattened structure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10" idx="3"/>
          </p:cNvCxnSpPr>
          <p:nvPr/>
        </p:nvCxnSpPr>
        <p:spPr>
          <a:xfrm>
            <a:off x="7128163" y="2724975"/>
            <a:ext cx="114761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ultidocument 29"/>
          <p:cNvSpPr/>
          <p:nvPr/>
        </p:nvSpPr>
        <p:spPr>
          <a:xfrm>
            <a:off x="5276196" y="5468168"/>
            <a:ext cx="1614054" cy="811473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Iterate through Schema fields</a:t>
            </a:r>
            <a:endParaRPr lang="en-US" sz="1400" dirty="0"/>
          </a:p>
        </p:txBody>
      </p:sp>
      <p:cxnSp>
        <p:nvCxnSpPr>
          <p:cNvPr id="32" name="Straight Connector 31"/>
          <p:cNvCxnSpPr>
            <a:stCxn id="30" idx="1"/>
          </p:cNvCxnSpPr>
          <p:nvPr/>
        </p:nvCxnSpPr>
        <p:spPr>
          <a:xfrm flipH="1">
            <a:off x="2537256" y="5873905"/>
            <a:ext cx="2738940" cy="0"/>
          </a:xfrm>
          <a:prstGeom prst="line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37256" y="2743729"/>
            <a:ext cx="2744" cy="3153478"/>
          </a:xfrm>
          <a:prstGeom prst="line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37256" y="2743729"/>
            <a:ext cx="225872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932054" y="3313413"/>
            <a:ext cx="0" cy="501971"/>
          </a:xfrm>
          <a:prstGeom prst="line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0" idx="0"/>
          </p:cNvCxnSpPr>
          <p:nvPr/>
        </p:nvCxnSpPr>
        <p:spPr>
          <a:xfrm>
            <a:off x="5962071" y="1672076"/>
            <a:ext cx="1" cy="4829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932054" y="4947724"/>
            <a:ext cx="30017" cy="5204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932054" y="655782"/>
            <a:ext cx="0" cy="30509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417157" y="2132215"/>
            <a:ext cx="1087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964465" y="3295628"/>
            <a:ext cx="1087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32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119" y="3489615"/>
            <a:ext cx="1461655" cy="716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540" y="210110"/>
            <a:ext cx="9905998" cy="1478570"/>
          </a:xfrm>
        </p:spPr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36" name="Content Placeholder 3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72112" y="3610769"/>
            <a:ext cx="1247775" cy="781050"/>
          </a:xfrm>
          <a:prstGeom prst="rect">
            <a:avLst/>
          </a:prstGeom>
        </p:spPr>
      </p:pic>
      <p:sp>
        <p:nvSpPr>
          <p:cNvPr id="4" name="Flowchart: Magnetic Disk 3"/>
          <p:cNvSpPr/>
          <p:nvPr/>
        </p:nvSpPr>
        <p:spPr>
          <a:xfrm>
            <a:off x="1651000" y="1999655"/>
            <a:ext cx="1479550" cy="1397000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hevron 4"/>
          <p:cNvSpPr/>
          <p:nvPr/>
        </p:nvSpPr>
        <p:spPr>
          <a:xfrm>
            <a:off x="1651000" y="4660900"/>
            <a:ext cx="419100" cy="6223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987550" y="4660900"/>
            <a:ext cx="419100" cy="6223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2343150" y="4660900"/>
            <a:ext cx="419100" cy="6223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2711450" y="4660900"/>
            <a:ext cx="419100" cy="6223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Flowchart: Multidocument 12"/>
          <p:cNvSpPr/>
          <p:nvPr/>
        </p:nvSpPr>
        <p:spPr>
          <a:xfrm>
            <a:off x="2139950" y="2768600"/>
            <a:ext cx="482600" cy="355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4668838" y="2501900"/>
            <a:ext cx="2835671" cy="242093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Nested Data Parser</a:t>
            </a:r>
          </a:p>
          <a:p>
            <a:pPr algn="ctr"/>
            <a:r>
              <a:rPr lang="en-IN" dirty="0" smtClean="0"/>
              <a:t>(JSON/AVRO/XML)</a:t>
            </a:r>
            <a:endParaRPr lang="en-IN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8613775" y="3068637"/>
            <a:ext cx="1479550" cy="1397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Multidocument 17"/>
          <p:cNvSpPr/>
          <p:nvPr/>
        </p:nvSpPr>
        <p:spPr>
          <a:xfrm>
            <a:off x="9112250" y="3645694"/>
            <a:ext cx="482600" cy="355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>
            <a:stCxn id="4" idx="4"/>
            <a:endCxn id="16" idx="2"/>
          </p:cNvCxnSpPr>
          <p:nvPr/>
        </p:nvCxnSpPr>
        <p:spPr>
          <a:xfrm>
            <a:off x="3130550" y="2946400"/>
            <a:ext cx="1498599" cy="765969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</p:cNvCxnSpPr>
          <p:nvPr/>
        </p:nvCxnSpPr>
        <p:spPr>
          <a:xfrm flipV="1">
            <a:off x="3130550" y="3752057"/>
            <a:ext cx="1538288" cy="1219993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523161" y="3831234"/>
            <a:ext cx="1133871" cy="16812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37" y="5451141"/>
            <a:ext cx="1251534" cy="78340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032" y="4503540"/>
            <a:ext cx="1495425" cy="73342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094" y="5084428"/>
            <a:ext cx="12763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03200"/>
            <a:ext cx="9489641" cy="932872"/>
          </a:xfrm>
        </p:spPr>
        <p:txBody>
          <a:bodyPr/>
          <a:lstStyle/>
          <a:p>
            <a:r>
              <a:rPr lang="en-US" dirty="0" smtClean="0"/>
              <a:t>Steps to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36072"/>
            <a:ext cx="9905999" cy="54125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Source code folder path:</a:t>
            </a:r>
          </a:p>
          <a:p>
            <a:pPr marL="0" indent="0">
              <a:buNone/>
            </a:pPr>
            <a:r>
              <a:rPr lang="en-US" dirty="0">
                <a:hlinkClick r:id="rId2" action="ppaction://hlinkfile"/>
              </a:rPr>
              <a:t>\\</a:t>
            </a:r>
            <a:r>
              <a:rPr lang="en-US" dirty="0" smtClean="0">
                <a:hlinkClick r:id="rId2" action="ppaction://hlinkfile"/>
              </a:rPr>
              <a:t>172.21.175.100\group4.4\Spark-Nested-Data-Parser-master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Spark submit :</a:t>
            </a:r>
          </a:p>
          <a:p>
            <a:pPr marL="0" indent="0">
              <a:buNone/>
            </a:pPr>
            <a:r>
              <a:rPr lang="en-US" dirty="0">
                <a:hlinkClick r:id="rId3" action="ppaction://hlinkfile"/>
              </a:rPr>
              <a:t>\\</a:t>
            </a:r>
            <a:r>
              <a:rPr lang="en-US" dirty="0" smtClean="0">
                <a:hlinkClick r:id="rId3" action="ppaction://hlinkfile"/>
              </a:rPr>
              <a:t>172.21.175.100\group4.4\Spark_submit_command.txt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Input file </a:t>
            </a:r>
            <a:r>
              <a:rPr lang="en-US" dirty="0"/>
              <a:t>Location</a:t>
            </a:r>
            <a:r>
              <a:rPr lang="en-US" dirty="0" smtClean="0"/>
              <a:t>: </a:t>
            </a:r>
            <a:r>
              <a:rPr lang="en-US" dirty="0">
                <a:sym typeface="Wingdings" panose="05000000000000000000" pitchFamily="2" charset="2"/>
              </a:rPr>
              <a:t>( Also available in cluster 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 action="ppaction://hlinkfile"/>
              </a:rPr>
              <a:t>\\172.21.175.100\group4.4\Test_Files\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 File Location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: ( Also available in cluster 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>
                <a:hlinkClick r:id="rId5" action="ppaction://hlinkfile"/>
              </a:rPr>
              <a:t>\\</a:t>
            </a:r>
            <a:r>
              <a:rPr lang="en-US" dirty="0" smtClean="0">
                <a:hlinkClick r:id="rId5" action="ppaction://hlinkfile"/>
              </a:rPr>
              <a:t>172.21.175.100\group4.4\output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 Video link :</a:t>
            </a:r>
          </a:p>
          <a:p>
            <a:pPr marL="0" indent="0">
              <a:buNone/>
            </a:pPr>
            <a:r>
              <a:rPr lang="en-US" dirty="0">
                <a:hlinkClick r:id="rId6" action="ppaction://hlinkfile"/>
              </a:rPr>
              <a:t>\\</a:t>
            </a:r>
            <a:r>
              <a:rPr lang="en-US" dirty="0" smtClean="0">
                <a:hlinkClick r:id="rId6" action="ppaction://hlinkfile"/>
              </a:rPr>
              <a:t>172.21.175.100\group4.4\DemoVideoRecording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67536"/>
            <a:ext cx="8639896" cy="840827"/>
          </a:xfrm>
        </p:spPr>
        <p:txBody>
          <a:bodyPr/>
          <a:lstStyle/>
          <a:p>
            <a:r>
              <a:rPr lang="en-US" dirty="0" smtClean="0"/>
              <a:t>Performance TESTING and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74618"/>
            <a:ext cx="9905999" cy="49876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process 10K input records , the application took roughly 2 mins.</a:t>
            </a:r>
          </a:p>
          <a:p>
            <a:pPr marL="0" indent="0">
              <a:buNone/>
            </a:pPr>
            <a:r>
              <a:rPr lang="en-US" dirty="0" smtClean="0"/>
              <a:t>Input file used </a:t>
            </a:r>
          </a:p>
          <a:p>
            <a:pPr marL="0" indent="0">
              <a:buNone/>
            </a:pPr>
            <a:r>
              <a:rPr lang="en-US" dirty="0" smtClean="0">
                <a:hlinkClick r:id="rId2" action="ppaction://hlinkfile"/>
              </a:rPr>
              <a:t>\\172.21.175.100\group4.4\Test_Files\google_api_big.json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outputted 360,000 records in csv format.</a:t>
            </a:r>
          </a:p>
          <a:p>
            <a:pPr marL="0" indent="0">
              <a:buNone/>
            </a:pPr>
            <a:r>
              <a:rPr lang="en-US" dirty="0">
                <a:hlinkClick r:id="rId3" action="ppaction://hlinkfile"/>
              </a:rPr>
              <a:t>\\</a:t>
            </a:r>
            <a:r>
              <a:rPr lang="en-US" dirty="0" smtClean="0">
                <a:hlinkClick r:id="rId3" action="ppaction://hlinkfile"/>
              </a:rPr>
              <a:t>172.21.175.100\group4.4\output\json_gig_op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Test cases document is in below group folder path </a:t>
            </a:r>
            <a:r>
              <a:rPr lang="en-US" dirty="0" smtClean="0">
                <a:hlinkClick r:id="rId4" action="ppaction://hlinkfile"/>
              </a:rPr>
              <a:t>\\172.21.175.100\group4.4\Test_Cases\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5173"/>
            <a:ext cx="9905998" cy="803882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66982"/>
            <a:ext cx="9905999" cy="4424219"/>
          </a:xfrm>
        </p:spPr>
        <p:txBody>
          <a:bodyPr/>
          <a:lstStyle/>
          <a:p>
            <a:r>
              <a:rPr lang="en-US" dirty="0" smtClean="0"/>
              <a:t>It can parse any nested XML/JSON/AVRO</a:t>
            </a:r>
          </a:p>
          <a:p>
            <a:r>
              <a:rPr lang="en-US" dirty="0" smtClean="0"/>
              <a:t>Can be reused for any project that need a immediate solution to parse </a:t>
            </a:r>
            <a:r>
              <a:rPr lang="en-US" dirty="0" err="1" smtClean="0"/>
              <a:t>Json</a:t>
            </a:r>
            <a:r>
              <a:rPr lang="en-US" dirty="0" smtClean="0"/>
              <a:t>/XML/AVRO.</a:t>
            </a:r>
          </a:p>
          <a:p>
            <a:r>
              <a:rPr lang="en-US" dirty="0" smtClean="0"/>
              <a:t>Does not use any external parser libraries for processing, It uses the Spark </a:t>
            </a:r>
            <a:r>
              <a:rPr lang="en-US" dirty="0" err="1" smtClean="0"/>
              <a:t>Dataframe</a:t>
            </a:r>
            <a:r>
              <a:rPr lang="en-US" dirty="0" smtClean="0"/>
              <a:t> inbuilt parsing abilities.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06082"/>
            <a:ext cx="9905998" cy="8593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24000"/>
            <a:ext cx="9905999" cy="4267201"/>
          </a:xfrm>
        </p:spPr>
        <p:txBody>
          <a:bodyPr/>
          <a:lstStyle/>
          <a:p>
            <a:r>
              <a:rPr lang="en-US" dirty="0" smtClean="0"/>
              <a:t>Due </a:t>
            </a:r>
            <a:r>
              <a:rPr lang="en-US" dirty="0"/>
              <a:t>to time constraint, not fully tested for AVRO and Streaming.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Though </a:t>
            </a:r>
            <a:r>
              <a:rPr lang="en-US" dirty="0"/>
              <a:t>we have tested with mock up data </a:t>
            </a:r>
            <a:r>
              <a:rPr lang="en-US" dirty="0" err="1" smtClean="0"/>
              <a:t>upto</a:t>
            </a:r>
            <a:r>
              <a:rPr lang="en-US" dirty="0" smtClean="0"/>
              <a:t> </a:t>
            </a:r>
            <a:r>
              <a:rPr lang="en-US" dirty="0"/>
              <a:t>10k </a:t>
            </a:r>
            <a:r>
              <a:rPr lang="en-US" dirty="0" err="1"/>
              <a:t>json</a:t>
            </a:r>
            <a:r>
              <a:rPr lang="en-US" dirty="0"/>
              <a:t> record file, we cloud not test a </a:t>
            </a:r>
            <a:r>
              <a:rPr lang="en-US" dirty="0" smtClean="0"/>
              <a:t>real-time </a:t>
            </a:r>
            <a:r>
              <a:rPr lang="en-US" dirty="0"/>
              <a:t>data of size 2GB, due to limited memory in cluster.</a:t>
            </a:r>
          </a:p>
        </p:txBody>
      </p:sp>
    </p:spTree>
    <p:extLst>
      <p:ext uri="{BB962C8B-B14F-4D97-AF65-F5344CB8AC3E}">
        <p14:creationId xmlns:p14="http://schemas.microsoft.com/office/powerpoint/2010/main" val="4703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314</TotalTime>
  <Words>494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Wingdings</vt:lpstr>
      <vt:lpstr>Circuit</vt:lpstr>
      <vt:lpstr>Sparkathon – Group 4.4  Json/XML/AVRO Parser Framework</vt:lpstr>
      <vt:lpstr>Problem Description</vt:lpstr>
      <vt:lpstr>SOLUTION APPROACH</vt:lpstr>
      <vt:lpstr>PowerPoint Presentation</vt:lpstr>
      <vt:lpstr>Architecture</vt:lpstr>
      <vt:lpstr>Steps to Run</vt:lpstr>
      <vt:lpstr>Performance TESTING and test cases</vt:lpstr>
      <vt:lpstr>Advantages</vt:lpstr>
      <vt:lpstr>Limitations</vt:lpstr>
      <vt:lpstr>PowerPoint Presentation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Sparkathon – Group 4.4  XML/Json Parser Framework</dc:title>
  <dc:creator>Cognizant</dc:creator>
  <cp:lastModifiedBy>saikrishna pujari</cp:lastModifiedBy>
  <cp:revision>45</cp:revision>
  <dcterms:created xsi:type="dcterms:W3CDTF">2020-06-14T07:07:58Z</dcterms:created>
  <dcterms:modified xsi:type="dcterms:W3CDTF">2020-06-14T13:21:26Z</dcterms:modified>
</cp:coreProperties>
</file>