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74" r:id="rId4"/>
    <p:sldId id="275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6ADF0-277D-4C01-9582-E4AB5818089C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559EAD-131D-4C54-BD77-BBA7F967F7BC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Data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B1B8F96-99D2-46AD-B73A-71DBF121EB59}" type="parTrans" cxnId="{10B462CC-47CE-4658-907F-120F81D0F2FD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00492EA-72FF-4A2F-8DC3-955B3B046C46}" type="sibTrans" cxnId="{10B462CC-47CE-4658-907F-120F81D0F2FD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BED5D50-EE4C-4558-B367-9B3996699226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Height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54F57AD3-CC1C-4868-9FCD-3E5CE16A8753}" type="parTrans" cxnId="{798B1F02-8AC4-4F88-B196-BDBFB97D6CB8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4E4C1D9-9903-43FF-9F6F-5DCF2A5FDE5F}" type="sibTrans" cxnId="{798B1F02-8AC4-4F88-B196-BDBFB97D6CB8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AFCB4A9-4295-4556-90F3-7D81330DF3D5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Weight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A1A04B0-31BD-4662-874B-897DDFC7A44F}" type="parTrans" cxnId="{3BA53FDB-D49E-4ECE-9704-86171B80DEE8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3A71F50-0E04-46C7-BD75-E2CC7FC53A73}" type="sibTrans" cxnId="{3BA53FDB-D49E-4ECE-9704-86171B80DEE8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3D78FC8-577C-441A-A5DB-A6CF145E8E6A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Categorical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09B3A0C7-EB4E-49C4-B463-9C6F066E72E3}" type="parTrans" cxnId="{4099FC55-F79F-4D48-8629-FC7798AE4557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2A34EBA8-8929-4195-9340-094B7C028320}" type="sibTrans" cxnId="{4099FC55-F79F-4D48-8629-FC7798AE4557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A5166A7-92CD-4240-A59D-2788B420C3E3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Movie Ratings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2189DE8-FE42-4177-861B-3F7F60DCEF03}" type="parTrans" cxnId="{A55C919A-8942-4C9F-84A4-09C93648829F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898E09E-2622-4DDD-919D-E1ED790E3BA2}" type="sibTrans" cxnId="{A55C919A-8942-4C9F-84A4-09C93648829F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A65161E-A474-44AD-83B4-747B24B59650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Discrete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A160EECC-8F00-4A05-9018-6314155AED57}" type="sibTrans" cxnId="{23B752CF-7ADF-4710-B5CB-50BA72950852}">
      <dgm:prSet/>
      <dgm:spPr/>
      <dgm:t>
        <a:bodyPr/>
        <a:lstStyle/>
        <a:p>
          <a:endParaRPr lang="en-US" sz="1400"/>
        </a:p>
      </dgm:t>
    </dgm:pt>
    <dgm:pt modelId="{B7619AC8-6467-483D-A1B6-66697F5DEE5B}" type="parTrans" cxnId="{23B752CF-7ADF-4710-B5CB-50BA72950852}">
      <dgm:prSet/>
      <dgm:spPr/>
      <dgm:t>
        <a:bodyPr/>
        <a:lstStyle/>
        <a:p>
          <a:endParaRPr lang="en-US" sz="1400"/>
        </a:p>
      </dgm:t>
    </dgm:pt>
    <dgm:pt modelId="{8F8A86FB-995B-4E5F-A011-13A102D1CCC1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Numerical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D13A5E1-2F24-4DAA-8243-63E50664F863}" type="sibTrans" cxnId="{67E6A0F9-6997-4D9B-A32A-4F227C19270F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7F810719-8E48-4691-809A-B7B843B22F53}" type="parTrans" cxnId="{67E6A0F9-6997-4D9B-A32A-4F227C19270F}">
      <dgm:prSet/>
      <dgm:spPr/>
      <dgm:t>
        <a:bodyPr/>
        <a:lstStyle/>
        <a:p>
          <a:endParaRPr lang="en-US" sz="140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E3A753F-3833-4CCF-9D89-D0BA761B1D44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Continuous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1ED257C-8486-4AF2-BE8D-D418559B949E}" type="parTrans" cxnId="{EAD201C1-07D0-40CE-9FE6-3BFA624A18AF}">
      <dgm:prSet/>
      <dgm:spPr/>
      <dgm:t>
        <a:bodyPr/>
        <a:lstStyle/>
        <a:p>
          <a:endParaRPr lang="en-US" sz="1400"/>
        </a:p>
      </dgm:t>
    </dgm:pt>
    <dgm:pt modelId="{63E926CD-4010-4283-9A50-B3DCA9C17204}" type="sibTrans" cxnId="{EAD201C1-07D0-40CE-9FE6-3BFA624A18AF}">
      <dgm:prSet/>
      <dgm:spPr/>
      <dgm:t>
        <a:bodyPr/>
        <a:lstStyle/>
        <a:p>
          <a:endParaRPr lang="en-US" sz="1400"/>
        </a:p>
      </dgm:t>
    </dgm:pt>
    <dgm:pt modelId="{3673744C-F729-4F80-841E-44FB9D3751A4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Nominal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A01CEC0-E049-42EB-8BE4-26AC720DE224}" type="parTrans" cxnId="{CB93B71B-69A2-46F7-A145-28ADDFF7E694}">
      <dgm:prSet/>
      <dgm:spPr/>
      <dgm:t>
        <a:bodyPr/>
        <a:lstStyle/>
        <a:p>
          <a:endParaRPr lang="en-US" sz="1400"/>
        </a:p>
      </dgm:t>
    </dgm:pt>
    <dgm:pt modelId="{2783F77F-B43A-4B46-B500-B25DC0F1831A}" type="sibTrans" cxnId="{CB93B71B-69A2-46F7-A145-28ADDFF7E694}">
      <dgm:prSet/>
      <dgm:spPr/>
      <dgm:t>
        <a:bodyPr/>
        <a:lstStyle/>
        <a:p>
          <a:endParaRPr lang="en-US" sz="1400"/>
        </a:p>
      </dgm:t>
    </dgm:pt>
    <dgm:pt modelId="{FCAB0BD9-4178-4AD7-8689-91F74E0EF819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Ordinal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6DCD906C-7399-47B1-8D4B-02EA4A257963}" type="parTrans" cxnId="{BF007A4F-C63B-4C9F-A042-A1ECE3F09D0A}">
      <dgm:prSet/>
      <dgm:spPr/>
      <dgm:t>
        <a:bodyPr/>
        <a:lstStyle/>
        <a:p>
          <a:endParaRPr lang="en-US" sz="1400"/>
        </a:p>
      </dgm:t>
    </dgm:pt>
    <dgm:pt modelId="{05684702-2A0D-4832-9830-A1061F136645}" type="sibTrans" cxnId="{BF007A4F-C63B-4C9F-A042-A1ECE3F09D0A}">
      <dgm:prSet/>
      <dgm:spPr/>
      <dgm:t>
        <a:bodyPr/>
        <a:lstStyle/>
        <a:p>
          <a:endParaRPr lang="en-US" sz="1400"/>
        </a:p>
      </dgm:t>
    </dgm:pt>
    <dgm:pt modelId="{E2AC7F82-E901-42F8-B8FF-20D1F72AD7DF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 of staff in hospital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CDC52515-B52B-4E08-A980-33F03E409977}" type="parTrans" cxnId="{A9EF139B-B370-415F-B8B6-85929BD47AB9}">
      <dgm:prSet/>
      <dgm:spPr/>
      <dgm:t>
        <a:bodyPr/>
        <a:lstStyle/>
        <a:p>
          <a:endParaRPr lang="en-US" sz="1400"/>
        </a:p>
      </dgm:t>
    </dgm:pt>
    <dgm:pt modelId="{C53A9F9B-B8EC-42A7-83C6-EA51B6691153}" type="sibTrans" cxnId="{A9EF139B-B370-415F-B8B6-85929BD47AB9}">
      <dgm:prSet/>
      <dgm:spPr/>
      <dgm:t>
        <a:bodyPr/>
        <a:lstStyle/>
        <a:p>
          <a:endParaRPr lang="en-US" sz="1400"/>
        </a:p>
      </dgm:t>
    </dgm:pt>
    <dgm:pt modelId="{68633929-9673-45BE-81E9-BD10880E92B6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 of fruits on tree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D06455EE-DF6B-4512-8ECD-49792EBD7F49}" type="parTrans" cxnId="{47C35A7B-9F13-4D71-ACE0-6E28E502986E}">
      <dgm:prSet/>
      <dgm:spPr/>
      <dgm:t>
        <a:bodyPr/>
        <a:lstStyle/>
        <a:p>
          <a:endParaRPr lang="en-US" sz="1400"/>
        </a:p>
      </dgm:t>
    </dgm:pt>
    <dgm:pt modelId="{4C34D7F8-B646-457B-9DD3-73BA12FD800D}" type="sibTrans" cxnId="{47C35A7B-9F13-4D71-ACE0-6E28E502986E}">
      <dgm:prSet/>
      <dgm:spPr/>
      <dgm:t>
        <a:bodyPr/>
        <a:lstStyle/>
        <a:p>
          <a:endParaRPr lang="en-US" sz="1400"/>
        </a:p>
      </dgm:t>
    </dgm:pt>
    <dgm:pt modelId="{2FA2A419-85BF-4CF3-A437-85EB1B507819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Colors of clothes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DEC59EB-7F2A-4A57-874C-621090E4DCEA}" type="parTrans" cxnId="{0EF0D69C-03BA-481C-B159-F8F628D8E192}">
      <dgm:prSet/>
      <dgm:spPr/>
      <dgm:t>
        <a:bodyPr/>
        <a:lstStyle/>
        <a:p>
          <a:endParaRPr lang="en-US" sz="1400"/>
        </a:p>
      </dgm:t>
    </dgm:pt>
    <dgm:pt modelId="{5AF4B33D-982F-4CCC-A26A-ABF4C985C2A0}" type="sibTrans" cxnId="{0EF0D69C-03BA-481C-B159-F8F628D8E192}">
      <dgm:prSet/>
      <dgm:spPr/>
      <dgm:t>
        <a:bodyPr/>
        <a:lstStyle/>
        <a:p>
          <a:endParaRPr lang="en-US" sz="1400"/>
        </a:p>
      </dgm:t>
    </dgm:pt>
    <dgm:pt modelId="{E405218B-C4A3-4F42-BE94-2AEB1B6DBD15}">
      <dgm:prSet custT="1"/>
      <dgm:spPr/>
      <dgm:t>
        <a:bodyPr/>
        <a:lstStyle/>
        <a:p>
          <a:pPr rtl="0"/>
          <a:r>
            <a: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Ice cream flavors</a:t>
          </a:r>
          <a:endParaRPr lang="en-US" sz="14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D350587-8655-406B-BA8F-D611FB9C647C}" type="parTrans" cxnId="{03844CAC-E30B-4323-B0A6-F56D93233214}">
      <dgm:prSet/>
      <dgm:spPr/>
      <dgm:t>
        <a:bodyPr/>
        <a:lstStyle/>
        <a:p>
          <a:endParaRPr lang="en-US" sz="1400"/>
        </a:p>
      </dgm:t>
    </dgm:pt>
    <dgm:pt modelId="{B1019855-8DD4-4AF3-A602-5483E835ABAF}" type="sibTrans" cxnId="{03844CAC-E30B-4323-B0A6-F56D93233214}">
      <dgm:prSet/>
      <dgm:spPr/>
      <dgm:t>
        <a:bodyPr/>
        <a:lstStyle/>
        <a:p>
          <a:endParaRPr lang="en-US" sz="1400"/>
        </a:p>
      </dgm:t>
    </dgm:pt>
    <dgm:pt modelId="{42C5B64D-BE84-433A-9ED4-B369A9AF9503}" type="pres">
      <dgm:prSet presAssocID="{9996ADF0-277D-4C01-9582-E4AB581808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5DA0EC5-7D03-4192-AE4B-593ABD726417}" type="pres">
      <dgm:prSet presAssocID="{CE559EAD-131D-4C54-BD77-BBA7F967F7BC}" presName="hierRoot1" presStyleCnt="0">
        <dgm:presLayoutVars>
          <dgm:hierBranch val="init"/>
        </dgm:presLayoutVars>
      </dgm:prSet>
      <dgm:spPr/>
    </dgm:pt>
    <dgm:pt modelId="{41EADE37-77B7-4E97-8D69-CDAA154E2EDB}" type="pres">
      <dgm:prSet presAssocID="{CE559EAD-131D-4C54-BD77-BBA7F967F7BC}" presName="rootComposite1" presStyleCnt="0"/>
      <dgm:spPr/>
    </dgm:pt>
    <dgm:pt modelId="{AE509775-0C12-4AEC-988F-57D39EF51ABE}" type="pres">
      <dgm:prSet presAssocID="{CE559EAD-131D-4C54-BD77-BBA7F967F7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5C8A3-7121-4FEB-A842-42EA0FDA8FE2}" type="pres">
      <dgm:prSet presAssocID="{CE559EAD-131D-4C54-BD77-BBA7F967F7B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7A6004B-5B07-4ACF-B14C-59C23F54A401}" type="pres">
      <dgm:prSet presAssocID="{CE559EAD-131D-4C54-BD77-BBA7F967F7BC}" presName="hierChild2" presStyleCnt="0"/>
      <dgm:spPr/>
    </dgm:pt>
    <dgm:pt modelId="{5C9765C1-02D3-4552-AC24-70B01E1ADA90}" type="pres">
      <dgm:prSet presAssocID="{7F810719-8E48-4691-809A-B7B843B22F53}" presName="Name37" presStyleLbl="parChTrans1D2" presStyleIdx="0" presStyleCnt="2"/>
      <dgm:spPr/>
      <dgm:t>
        <a:bodyPr/>
        <a:lstStyle/>
        <a:p>
          <a:endParaRPr lang="en-US"/>
        </a:p>
      </dgm:t>
    </dgm:pt>
    <dgm:pt modelId="{B3BC5420-58B3-4AE3-9339-84548BB59DE3}" type="pres">
      <dgm:prSet presAssocID="{8F8A86FB-995B-4E5F-A011-13A102D1CCC1}" presName="hierRoot2" presStyleCnt="0">
        <dgm:presLayoutVars>
          <dgm:hierBranch val="init"/>
        </dgm:presLayoutVars>
      </dgm:prSet>
      <dgm:spPr/>
    </dgm:pt>
    <dgm:pt modelId="{CEFA1836-6140-4640-8CCD-24AB4394B296}" type="pres">
      <dgm:prSet presAssocID="{8F8A86FB-995B-4E5F-A011-13A102D1CCC1}" presName="rootComposite" presStyleCnt="0"/>
      <dgm:spPr/>
    </dgm:pt>
    <dgm:pt modelId="{3FE76F95-DAB1-4B9C-A5D6-301BFC7B5A27}" type="pres">
      <dgm:prSet presAssocID="{8F8A86FB-995B-4E5F-A011-13A102D1CCC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1DD170-ACBD-4B05-A48A-AD1C3DFCF704}" type="pres">
      <dgm:prSet presAssocID="{8F8A86FB-995B-4E5F-A011-13A102D1CCC1}" presName="rootConnector" presStyleLbl="node2" presStyleIdx="0" presStyleCnt="2"/>
      <dgm:spPr/>
      <dgm:t>
        <a:bodyPr/>
        <a:lstStyle/>
        <a:p>
          <a:endParaRPr lang="en-US"/>
        </a:p>
      </dgm:t>
    </dgm:pt>
    <dgm:pt modelId="{9B7AC2A2-A6DB-429D-BE35-B92B21C369A2}" type="pres">
      <dgm:prSet presAssocID="{8F8A86FB-995B-4E5F-A011-13A102D1CCC1}" presName="hierChild4" presStyleCnt="0"/>
      <dgm:spPr/>
    </dgm:pt>
    <dgm:pt modelId="{2F7CD127-6DE9-44DA-B9F2-4ED94B70E220}" type="pres">
      <dgm:prSet presAssocID="{B7619AC8-6467-483D-A1B6-66697F5DEE5B}" presName="Name37" presStyleLbl="parChTrans1D3" presStyleIdx="0" presStyleCnt="4"/>
      <dgm:spPr/>
      <dgm:t>
        <a:bodyPr/>
        <a:lstStyle/>
        <a:p>
          <a:endParaRPr lang="en-US"/>
        </a:p>
      </dgm:t>
    </dgm:pt>
    <dgm:pt modelId="{897C573F-DC01-44B5-8A65-56FCCB91FF20}" type="pres">
      <dgm:prSet presAssocID="{CA65161E-A474-44AD-83B4-747B24B59650}" presName="hierRoot2" presStyleCnt="0">
        <dgm:presLayoutVars>
          <dgm:hierBranch val="init"/>
        </dgm:presLayoutVars>
      </dgm:prSet>
      <dgm:spPr/>
    </dgm:pt>
    <dgm:pt modelId="{4CC5A999-BF26-4F06-BE83-CBA4ABA3A2C4}" type="pres">
      <dgm:prSet presAssocID="{CA65161E-A474-44AD-83B4-747B24B59650}" presName="rootComposite" presStyleCnt="0"/>
      <dgm:spPr/>
    </dgm:pt>
    <dgm:pt modelId="{27113DFE-4BE5-4293-8855-EF3BCDFFD7D5}" type="pres">
      <dgm:prSet presAssocID="{CA65161E-A474-44AD-83B4-747B24B59650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04DE36-5A58-41FC-BF72-FE5AD490D5E4}" type="pres">
      <dgm:prSet presAssocID="{CA65161E-A474-44AD-83B4-747B24B59650}" presName="rootConnector" presStyleLbl="node3" presStyleIdx="0" presStyleCnt="4"/>
      <dgm:spPr/>
      <dgm:t>
        <a:bodyPr/>
        <a:lstStyle/>
        <a:p>
          <a:endParaRPr lang="en-US"/>
        </a:p>
      </dgm:t>
    </dgm:pt>
    <dgm:pt modelId="{04B3348A-251C-465C-8C96-5D19BBAE52F3}" type="pres">
      <dgm:prSet presAssocID="{CA65161E-A474-44AD-83B4-747B24B59650}" presName="hierChild4" presStyleCnt="0"/>
      <dgm:spPr/>
    </dgm:pt>
    <dgm:pt modelId="{52950DB6-8D08-44B2-A42B-0B86E422FEF3}" type="pres">
      <dgm:prSet presAssocID="{CDC52515-B52B-4E08-A980-33F03E409977}" presName="Name37" presStyleLbl="parChTrans1D4" presStyleIdx="0" presStyleCnt="7"/>
      <dgm:spPr/>
      <dgm:t>
        <a:bodyPr/>
        <a:lstStyle/>
        <a:p>
          <a:endParaRPr lang="en-US"/>
        </a:p>
      </dgm:t>
    </dgm:pt>
    <dgm:pt modelId="{32CECCE1-0CCA-4998-A2A0-ADE7CFE3C806}" type="pres">
      <dgm:prSet presAssocID="{E2AC7F82-E901-42F8-B8FF-20D1F72AD7DF}" presName="hierRoot2" presStyleCnt="0">
        <dgm:presLayoutVars>
          <dgm:hierBranch val="init"/>
        </dgm:presLayoutVars>
      </dgm:prSet>
      <dgm:spPr/>
    </dgm:pt>
    <dgm:pt modelId="{A43CAAEE-D766-451D-ABE0-215D8FB5498A}" type="pres">
      <dgm:prSet presAssocID="{E2AC7F82-E901-42F8-B8FF-20D1F72AD7DF}" presName="rootComposite" presStyleCnt="0"/>
      <dgm:spPr/>
    </dgm:pt>
    <dgm:pt modelId="{CA6D8CB4-8C3E-45C1-9BA1-FE522B4B8FF7}" type="pres">
      <dgm:prSet presAssocID="{E2AC7F82-E901-42F8-B8FF-20D1F72AD7DF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86B11-BC5F-4F85-9A8F-3D90E24AA827}" type="pres">
      <dgm:prSet presAssocID="{E2AC7F82-E901-42F8-B8FF-20D1F72AD7DF}" presName="rootConnector" presStyleLbl="node4" presStyleIdx="0" presStyleCnt="7"/>
      <dgm:spPr/>
      <dgm:t>
        <a:bodyPr/>
        <a:lstStyle/>
        <a:p>
          <a:endParaRPr lang="en-US"/>
        </a:p>
      </dgm:t>
    </dgm:pt>
    <dgm:pt modelId="{A2AEB236-B8D0-4CC3-992F-F32592913ED0}" type="pres">
      <dgm:prSet presAssocID="{E2AC7F82-E901-42F8-B8FF-20D1F72AD7DF}" presName="hierChild4" presStyleCnt="0"/>
      <dgm:spPr/>
    </dgm:pt>
    <dgm:pt modelId="{88059A7F-0CF9-4EFD-8E51-2E24FA0604EE}" type="pres">
      <dgm:prSet presAssocID="{E2AC7F82-E901-42F8-B8FF-20D1F72AD7DF}" presName="hierChild5" presStyleCnt="0"/>
      <dgm:spPr/>
    </dgm:pt>
    <dgm:pt modelId="{97F23F9A-5BAF-46E6-A78A-52BAED9ED7DE}" type="pres">
      <dgm:prSet presAssocID="{D06455EE-DF6B-4512-8ECD-49792EBD7F49}" presName="Name37" presStyleLbl="parChTrans1D4" presStyleIdx="1" presStyleCnt="7"/>
      <dgm:spPr/>
      <dgm:t>
        <a:bodyPr/>
        <a:lstStyle/>
        <a:p>
          <a:endParaRPr lang="en-US"/>
        </a:p>
      </dgm:t>
    </dgm:pt>
    <dgm:pt modelId="{6AC0FFFB-F6C7-49F2-B862-12789B63F94A}" type="pres">
      <dgm:prSet presAssocID="{68633929-9673-45BE-81E9-BD10880E92B6}" presName="hierRoot2" presStyleCnt="0">
        <dgm:presLayoutVars>
          <dgm:hierBranch val="init"/>
        </dgm:presLayoutVars>
      </dgm:prSet>
      <dgm:spPr/>
    </dgm:pt>
    <dgm:pt modelId="{940D55B7-EAE1-4E59-86D1-78F052AC2431}" type="pres">
      <dgm:prSet presAssocID="{68633929-9673-45BE-81E9-BD10880E92B6}" presName="rootComposite" presStyleCnt="0"/>
      <dgm:spPr/>
    </dgm:pt>
    <dgm:pt modelId="{B6FB2EE8-A00E-47FA-962C-4144AA4795A0}" type="pres">
      <dgm:prSet presAssocID="{68633929-9673-45BE-81E9-BD10880E92B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60AC37-A8FD-48B7-9A55-4F8C10EBF925}" type="pres">
      <dgm:prSet presAssocID="{68633929-9673-45BE-81E9-BD10880E92B6}" presName="rootConnector" presStyleLbl="node4" presStyleIdx="1" presStyleCnt="7"/>
      <dgm:spPr/>
      <dgm:t>
        <a:bodyPr/>
        <a:lstStyle/>
        <a:p>
          <a:endParaRPr lang="en-US"/>
        </a:p>
      </dgm:t>
    </dgm:pt>
    <dgm:pt modelId="{E356B4AC-94E9-422B-9F06-849F7656242E}" type="pres">
      <dgm:prSet presAssocID="{68633929-9673-45BE-81E9-BD10880E92B6}" presName="hierChild4" presStyleCnt="0"/>
      <dgm:spPr/>
    </dgm:pt>
    <dgm:pt modelId="{6D9C1B41-05A6-4270-B83F-B990D26FF9CB}" type="pres">
      <dgm:prSet presAssocID="{68633929-9673-45BE-81E9-BD10880E92B6}" presName="hierChild5" presStyleCnt="0"/>
      <dgm:spPr/>
    </dgm:pt>
    <dgm:pt modelId="{281DA827-7F75-45FB-AA92-383443647581}" type="pres">
      <dgm:prSet presAssocID="{CA65161E-A474-44AD-83B4-747B24B59650}" presName="hierChild5" presStyleCnt="0"/>
      <dgm:spPr/>
    </dgm:pt>
    <dgm:pt modelId="{8FE2FACE-0520-409F-873B-86B9A6B42AEF}" type="pres">
      <dgm:prSet presAssocID="{C1ED257C-8486-4AF2-BE8D-D418559B949E}" presName="Name37" presStyleLbl="parChTrans1D3" presStyleIdx="1" presStyleCnt="4"/>
      <dgm:spPr/>
      <dgm:t>
        <a:bodyPr/>
        <a:lstStyle/>
        <a:p>
          <a:endParaRPr lang="en-US"/>
        </a:p>
      </dgm:t>
    </dgm:pt>
    <dgm:pt modelId="{2356B95C-99B3-47EE-96ED-37668DE92CFE}" type="pres">
      <dgm:prSet presAssocID="{DE3A753F-3833-4CCF-9D89-D0BA761B1D44}" presName="hierRoot2" presStyleCnt="0">
        <dgm:presLayoutVars>
          <dgm:hierBranch val="init"/>
        </dgm:presLayoutVars>
      </dgm:prSet>
      <dgm:spPr/>
    </dgm:pt>
    <dgm:pt modelId="{A5F604F7-BA26-47CF-A354-39F962AF379B}" type="pres">
      <dgm:prSet presAssocID="{DE3A753F-3833-4CCF-9D89-D0BA761B1D44}" presName="rootComposite" presStyleCnt="0"/>
      <dgm:spPr/>
    </dgm:pt>
    <dgm:pt modelId="{16D253A1-17A0-41C9-8092-115EDC3D1BFE}" type="pres">
      <dgm:prSet presAssocID="{DE3A753F-3833-4CCF-9D89-D0BA761B1D4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1CE250-7009-4FB4-9BF9-64C98B930EFC}" type="pres">
      <dgm:prSet presAssocID="{DE3A753F-3833-4CCF-9D89-D0BA761B1D44}" presName="rootConnector" presStyleLbl="node3" presStyleIdx="1" presStyleCnt="4"/>
      <dgm:spPr/>
      <dgm:t>
        <a:bodyPr/>
        <a:lstStyle/>
        <a:p>
          <a:endParaRPr lang="en-US"/>
        </a:p>
      </dgm:t>
    </dgm:pt>
    <dgm:pt modelId="{914524AE-7871-4E72-9A0A-BFC6063AEA1D}" type="pres">
      <dgm:prSet presAssocID="{DE3A753F-3833-4CCF-9D89-D0BA761B1D44}" presName="hierChild4" presStyleCnt="0"/>
      <dgm:spPr/>
    </dgm:pt>
    <dgm:pt modelId="{DE3F319E-6EE4-4ED8-9DE2-EC14AC86019B}" type="pres">
      <dgm:prSet presAssocID="{54F57AD3-CC1C-4868-9FCD-3E5CE16A8753}" presName="Name37" presStyleLbl="parChTrans1D4" presStyleIdx="2" presStyleCnt="7"/>
      <dgm:spPr/>
      <dgm:t>
        <a:bodyPr/>
        <a:lstStyle/>
        <a:p>
          <a:endParaRPr lang="en-US"/>
        </a:p>
      </dgm:t>
    </dgm:pt>
    <dgm:pt modelId="{4CC5108D-14B8-484A-9332-2A0CF3BF39B4}" type="pres">
      <dgm:prSet presAssocID="{EBED5D50-EE4C-4558-B367-9B3996699226}" presName="hierRoot2" presStyleCnt="0">
        <dgm:presLayoutVars>
          <dgm:hierBranch val="init"/>
        </dgm:presLayoutVars>
      </dgm:prSet>
      <dgm:spPr/>
    </dgm:pt>
    <dgm:pt modelId="{6C777902-37C0-418A-AA61-350316568F82}" type="pres">
      <dgm:prSet presAssocID="{EBED5D50-EE4C-4558-B367-9B3996699226}" presName="rootComposite" presStyleCnt="0"/>
      <dgm:spPr/>
    </dgm:pt>
    <dgm:pt modelId="{4CDC703F-664C-4007-A3B1-E88359EAB329}" type="pres">
      <dgm:prSet presAssocID="{EBED5D50-EE4C-4558-B367-9B3996699226}" presName="rootText" presStyleLbl="node4" presStyleIdx="2" presStyleCnt="7" custScaleX="81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4EF3AB-9EE3-4A8D-AFB6-0FE83167C90A}" type="pres">
      <dgm:prSet presAssocID="{EBED5D50-EE4C-4558-B367-9B3996699226}" presName="rootConnector" presStyleLbl="node4" presStyleIdx="2" presStyleCnt="7"/>
      <dgm:spPr/>
      <dgm:t>
        <a:bodyPr/>
        <a:lstStyle/>
        <a:p>
          <a:endParaRPr lang="en-US"/>
        </a:p>
      </dgm:t>
    </dgm:pt>
    <dgm:pt modelId="{78E91623-3133-4128-99BC-FCECB30A19C7}" type="pres">
      <dgm:prSet presAssocID="{EBED5D50-EE4C-4558-B367-9B3996699226}" presName="hierChild4" presStyleCnt="0"/>
      <dgm:spPr/>
    </dgm:pt>
    <dgm:pt modelId="{E33DD785-B5EB-4E6E-9519-F78ED5D09F1F}" type="pres">
      <dgm:prSet presAssocID="{EBED5D50-EE4C-4558-B367-9B3996699226}" presName="hierChild5" presStyleCnt="0"/>
      <dgm:spPr/>
    </dgm:pt>
    <dgm:pt modelId="{A6DC373B-D02B-4641-98DE-9E270AA3A138}" type="pres">
      <dgm:prSet presAssocID="{DA1A04B0-31BD-4662-874B-897DDFC7A44F}" presName="Name37" presStyleLbl="parChTrans1D4" presStyleIdx="3" presStyleCnt="7"/>
      <dgm:spPr/>
      <dgm:t>
        <a:bodyPr/>
        <a:lstStyle/>
        <a:p>
          <a:endParaRPr lang="en-US"/>
        </a:p>
      </dgm:t>
    </dgm:pt>
    <dgm:pt modelId="{F90D858B-2D93-4108-8745-74A0A395EA18}" type="pres">
      <dgm:prSet presAssocID="{7AFCB4A9-4295-4556-90F3-7D81330DF3D5}" presName="hierRoot2" presStyleCnt="0">
        <dgm:presLayoutVars>
          <dgm:hierBranch val="init"/>
        </dgm:presLayoutVars>
      </dgm:prSet>
      <dgm:spPr/>
    </dgm:pt>
    <dgm:pt modelId="{059B4486-F0F0-4B47-B5F0-7789A4E4B261}" type="pres">
      <dgm:prSet presAssocID="{7AFCB4A9-4295-4556-90F3-7D81330DF3D5}" presName="rootComposite" presStyleCnt="0"/>
      <dgm:spPr/>
    </dgm:pt>
    <dgm:pt modelId="{02CDD4A4-6615-43C0-9FB9-415FA147F3FC}" type="pres">
      <dgm:prSet presAssocID="{7AFCB4A9-4295-4556-90F3-7D81330DF3D5}" presName="rootText" presStyleLbl="node4" presStyleIdx="3" presStyleCnt="7" custScaleX="1082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7A1267-01E0-4045-8658-263BC37F5F29}" type="pres">
      <dgm:prSet presAssocID="{7AFCB4A9-4295-4556-90F3-7D81330DF3D5}" presName="rootConnector" presStyleLbl="node4" presStyleIdx="3" presStyleCnt="7"/>
      <dgm:spPr/>
      <dgm:t>
        <a:bodyPr/>
        <a:lstStyle/>
        <a:p>
          <a:endParaRPr lang="en-US"/>
        </a:p>
      </dgm:t>
    </dgm:pt>
    <dgm:pt modelId="{27B3CDCC-3465-4ED4-99E9-127D4678DEF9}" type="pres">
      <dgm:prSet presAssocID="{7AFCB4A9-4295-4556-90F3-7D81330DF3D5}" presName="hierChild4" presStyleCnt="0"/>
      <dgm:spPr/>
    </dgm:pt>
    <dgm:pt modelId="{B5F63D79-2183-40C5-9C84-A2AB864FA67F}" type="pres">
      <dgm:prSet presAssocID="{7AFCB4A9-4295-4556-90F3-7D81330DF3D5}" presName="hierChild5" presStyleCnt="0"/>
      <dgm:spPr/>
    </dgm:pt>
    <dgm:pt modelId="{198CE93F-17C1-48A6-8450-110CFA83872E}" type="pres">
      <dgm:prSet presAssocID="{DE3A753F-3833-4CCF-9D89-D0BA761B1D44}" presName="hierChild5" presStyleCnt="0"/>
      <dgm:spPr/>
    </dgm:pt>
    <dgm:pt modelId="{4E164C5A-EE86-46B8-8F53-6FB246ED9930}" type="pres">
      <dgm:prSet presAssocID="{8F8A86FB-995B-4E5F-A011-13A102D1CCC1}" presName="hierChild5" presStyleCnt="0"/>
      <dgm:spPr/>
    </dgm:pt>
    <dgm:pt modelId="{A310FF91-388D-4EB7-B662-5A51C4768286}" type="pres">
      <dgm:prSet presAssocID="{09B3A0C7-EB4E-49C4-B463-9C6F066E72E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7FD5A712-396C-4244-AD8A-154F5E57ECF2}" type="pres">
      <dgm:prSet presAssocID="{13D78FC8-577C-441A-A5DB-A6CF145E8E6A}" presName="hierRoot2" presStyleCnt="0">
        <dgm:presLayoutVars>
          <dgm:hierBranch val="init"/>
        </dgm:presLayoutVars>
      </dgm:prSet>
      <dgm:spPr/>
    </dgm:pt>
    <dgm:pt modelId="{24491264-AA32-417D-90D7-2615CB90BCE2}" type="pres">
      <dgm:prSet presAssocID="{13D78FC8-577C-441A-A5DB-A6CF145E8E6A}" presName="rootComposite" presStyleCnt="0"/>
      <dgm:spPr/>
    </dgm:pt>
    <dgm:pt modelId="{642F4F6D-2EAB-4DB5-BD7B-5B59E9C6A333}" type="pres">
      <dgm:prSet presAssocID="{13D78FC8-577C-441A-A5DB-A6CF145E8E6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109089-2A84-4D69-BB97-F9E4764DC7CC}" type="pres">
      <dgm:prSet presAssocID="{13D78FC8-577C-441A-A5DB-A6CF145E8E6A}" presName="rootConnector" presStyleLbl="node2" presStyleIdx="1" presStyleCnt="2"/>
      <dgm:spPr/>
      <dgm:t>
        <a:bodyPr/>
        <a:lstStyle/>
        <a:p>
          <a:endParaRPr lang="en-US"/>
        </a:p>
      </dgm:t>
    </dgm:pt>
    <dgm:pt modelId="{5D64F1DE-9693-4175-BF20-3A4FB5F9301C}" type="pres">
      <dgm:prSet presAssocID="{13D78FC8-577C-441A-A5DB-A6CF145E8E6A}" presName="hierChild4" presStyleCnt="0"/>
      <dgm:spPr/>
    </dgm:pt>
    <dgm:pt modelId="{326DA9D1-1321-4ADA-87FC-B98990908405}" type="pres">
      <dgm:prSet presAssocID="{CA01CEC0-E049-42EB-8BE4-26AC720DE224}" presName="Name37" presStyleLbl="parChTrans1D3" presStyleIdx="2" presStyleCnt="4"/>
      <dgm:spPr/>
      <dgm:t>
        <a:bodyPr/>
        <a:lstStyle/>
        <a:p>
          <a:endParaRPr lang="en-US"/>
        </a:p>
      </dgm:t>
    </dgm:pt>
    <dgm:pt modelId="{07B43BCE-FF6F-4DB9-8EF2-B32DBBF41AB9}" type="pres">
      <dgm:prSet presAssocID="{3673744C-F729-4F80-841E-44FB9D3751A4}" presName="hierRoot2" presStyleCnt="0">
        <dgm:presLayoutVars>
          <dgm:hierBranch val="init"/>
        </dgm:presLayoutVars>
      </dgm:prSet>
      <dgm:spPr/>
    </dgm:pt>
    <dgm:pt modelId="{9057FF6C-F7D8-4A50-B717-FF014D546DAF}" type="pres">
      <dgm:prSet presAssocID="{3673744C-F729-4F80-841E-44FB9D3751A4}" presName="rootComposite" presStyleCnt="0"/>
      <dgm:spPr/>
    </dgm:pt>
    <dgm:pt modelId="{63F6BB27-FBE2-45AE-A412-A20B36A692D8}" type="pres">
      <dgm:prSet presAssocID="{3673744C-F729-4F80-841E-44FB9D3751A4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E1D76F-3757-42FB-835A-4EF6A2B78250}" type="pres">
      <dgm:prSet presAssocID="{3673744C-F729-4F80-841E-44FB9D3751A4}" presName="rootConnector" presStyleLbl="node3" presStyleIdx="2" presStyleCnt="4"/>
      <dgm:spPr/>
      <dgm:t>
        <a:bodyPr/>
        <a:lstStyle/>
        <a:p>
          <a:endParaRPr lang="en-US"/>
        </a:p>
      </dgm:t>
    </dgm:pt>
    <dgm:pt modelId="{7C4B3E6C-4DBE-4359-987D-3252407C6981}" type="pres">
      <dgm:prSet presAssocID="{3673744C-F729-4F80-841E-44FB9D3751A4}" presName="hierChild4" presStyleCnt="0"/>
      <dgm:spPr/>
    </dgm:pt>
    <dgm:pt modelId="{8CF63B85-F5CA-4F06-842E-17815C0E869A}" type="pres">
      <dgm:prSet presAssocID="{EDEC59EB-7F2A-4A57-874C-621090E4DCEA}" presName="Name37" presStyleLbl="parChTrans1D4" presStyleIdx="4" presStyleCnt="7"/>
      <dgm:spPr/>
      <dgm:t>
        <a:bodyPr/>
        <a:lstStyle/>
        <a:p>
          <a:endParaRPr lang="en-US"/>
        </a:p>
      </dgm:t>
    </dgm:pt>
    <dgm:pt modelId="{F889B60B-AB7F-4F85-B86A-03A9CC2F207D}" type="pres">
      <dgm:prSet presAssocID="{2FA2A419-85BF-4CF3-A437-85EB1B507819}" presName="hierRoot2" presStyleCnt="0">
        <dgm:presLayoutVars>
          <dgm:hierBranch val="init"/>
        </dgm:presLayoutVars>
      </dgm:prSet>
      <dgm:spPr/>
    </dgm:pt>
    <dgm:pt modelId="{25139BB5-72A5-4669-A3E9-9274CADC000A}" type="pres">
      <dgm:prSet presAssocID="{2FA2A419-85BF-4CF3-A437-85EB1B507819}" presName="rootComposite" presStyleCnt="0"/>
      <dgm:spPr/>
    </dgm:pt>
    <dgm:pt modelId="{D26F674A-EEB3-41AB-A9E8-4018C96533F8}" type="pres">
      <dgm:prSet presAssocID="{2FA2A419-85BF-4CF3-A437-85EB1B50781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8251E1-7B14-4902-B82F-2C677D70FF46}" type="pres">
      <dgm:prSet presAssocID="{2FA2A419-85BF-4CF3-A437-85EB1B507819}" presName="rootConnector" presStyleLbl="node4" presStyleIdx="4" presStyleCnt="7"/>
      <dgm:spPr/>
      <dgm:t>
        <a:bodyPr/>
        <a:lstStyle/>
        <a:p>
          <a:endParaRPr lang="en-US"/>
        </a:p>
      </dgm:t>
    </dgm:pt>
    <dgm:pt modelId="{DFB47189-BF34-4CF8-89D9-FBA916F63851}" type="pres">
      <dgm:prSet presAssocID="{2FA2A419-85BF-4CF3-A437-85EB1B507819}" presName="hierChild4" presStyleCnt="0"/>
      <dgm:spPr/>
    </dgm:pt>
    <dgm:pt modelId="{51D89308-A625-45B7-8B31-E225F370AC61}" type="pres">
      <dgm:prSet presAssocID="{2FA2A419-85BF-4CF3-A437-85EB1B507819}" presName="hierChild5" presStyleCnt="0"/>
      <dgm:spPr/>
    </dgm:pt>
    <dgm:pt modelId="{BD7F71E3-1AB7-4F18-A1C0-5D40BEFD79B6}" type="pres">
      <dgm:prSet presAssocID="{FD350587-8655-406B-BA8F-D611FB9C647C}" presName="Name37" presStyleLbl="parChTrans1D4" presStyleIdx="5" presStyleCnt="7"/>
      <dgm:spPr/>
      <dgm:t>
        <a:bodyPr/>
        <a:lstStyle/>
        <a:p>
          <a:endParaRPr lang="en-US"/>
        </a:p>
      </dgm:t>
    </dgm:pt>
    <dgm:pt modelId="{C8AA747E-ADB7-46CA-9A67-F34FA0954F9A}" type="pres">
      <dgm:prSet presAssocID="{E405218B-C4A3-4F42-BE94-2AEB1B6DBD15}" presName="hierRoot2" presStyleCnt="0">
        <dgm:presLayoutVars>
          <dgm:hierBranch val="init"/>
        </dgm:presLayoutVars>
      </dgm:prSet>
      <dgm:spPr/>
    </dgm:pt>
    <dgm:pt modelId="{6FDE8C7E-78EF-40D5-B36F-4950FCBA3A4B}" type="pres">
      <dgm:prSet presAssocID="{E405218B-C4A3-4F42-BE94-2AEB1B6DBD15}" presName="rootComposite" presStyleCnt="0"/>
      <dgm:spPr/>
    </dgm:pt>
    <dgm:pt modelId="{E99A2AE0-63A3-4AB1-AA35-6C9586B624EF}" type="pres">
      <dgm:prSet presAssocID="{E405218B-C4A3-4F42-BE94-2AEB1B6DBD15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6AA0ED-4F15-4DED-9EA4-79558F73045A}" type="pres">
      <dgm:prSet presAssocID="{E405218B-C4A3-4F42-BE94-2AEB1B6DBD15}" presName="rootConnector" presStyleLbl="node4" presStyleIdx="5" presStyleCnt="7"/>
      <dgm:spPr/>
      <dgm:t>
        <a:bodyPr/>
        <a:lstStyle/>
        <a:p>
          <a:endParaRPr lang="en-US"/>
        </a:p>
      </dgm:t>
    </dgm:pt>
    <dgm:pt modelId="{5CCB5870-CE84-40BF-A179-64E835C572DD}" type="pres">
      <dgm:prSet presAssocID="{E405218B-C4A3-4F42-BE94-2AEB1B6DBD15}" presName="hierChild4" presStyleCnt="0"/>
      <dgm:spPr/>
    </dgm:pt>
    <dgm:pt modelId="{3A3213E0-2504-4596-B252-D6034576F58C}" type="pres">
      <dgm:prSet presAssocID="{E405218B-C4A3-4F42-BE94-2AEB1B6DBD15}" presName="hierChild5" presStyleCnt="0"/>
      <dgm:spPr/>
    </dgm:pt>
    <dgm:pt modelId="{C5D0E61E-DBC6-4876-B27C-189BE11B6D6D}" type="pres">
      <dgm:prSet presAssocID="{3673744C-F729-4F80-841E-44FB9D3751A4}" presName="hierChild5" presStyleCnt="0"/>
      <dgm:spPr/>
    </dgm:pt>
    <dgm:pt modelId="{A1306531-A378-42C5-AD4C-94362DF35DFB}" type="pres">
      <dgm:prSet presAssocID="{6DCD906C-7399-47B1-8D4B-02EA4A257963}" presName="Name37" presStyleLbl="parChTrans1D3" presStyleIdx="3" presStyleCnt="4"/>
      <dgm:spPr/>
      <dgm:t>
        <a:bodyPr/>
        <a:lstStyle/>
        <a:p>
          <a:endParaRPr lang="en-US"/>
        </a:p>
      </dgm:t>
    </dgm:pt>
    <dgm:pt modelId="{3FB4FB8B-489B-4261-8092-2342373B2049}" type="pres">
      <dgm:prSet presAssocID="{FCAB0BD9-4178-4AD7-8689-91F74E0EF819}" presName="hierRoot2" presStyleCnt="0">
        <dgm:presLayoutVars>
          <dgm:hierBranch val="init"/>
        </dgm:presLayoutVars>
      </dgm:prSet>
      <dgm:spPr/>
    </dgm:pt>
    <dgm:pt modelId="{B813C9EE-901D-4AD8-927B-F0677AE433F0}" type="pres">
      <dgm:prSet presAssocID="{FCAB0BD9-4178-4AD7-8689-91F74E0EF819}" presName="rootComposite" presStyleCnt="0"/>
      <dgm:spPr/>
    </dgm:pt>
    <dgm:pt modelId="{BB70BDEE-4DF0-4E09-9CCB-B6E70D0A4D4F}" type="pres">
      <dgm:prSet presAssocID="{FCAB0BD9-4178-4AD7-8689-91F74E0EF819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8F639-7A71-47B9-86E3-CA57D4702C1D}" type="pres">
      <dgm:prSet presAssocID="{FCAB0BD9-4178-4AD7-8689-91F74E0EF819}" presName="rootConnector" presStyleLbl="node3" presStyleIdx="3" presStyleCnt="4"/>
      <dgm:spPr/>
      <dgm:t>
        <a:bodyPr/>
        <a:lstStyle/>
        <a:p>
          <a:endParaRPr lang="en-US"/>
        </a:p>
      </dgm:t>
    </dgm:pt>
    <dgm:pt modelId="{03A60CFF-D111-4E49-8F34-01EA7353CCC8}" type="pres">
      <dgm:prSet presAssocID="{FCAB0BD9-4178-4AD7-8689-91F74E0EF819}" presName="hierChild4" presStyleCnt="0"/>
      <dgm:spPr/>
    </dgm:pt>
    <dgm:pt modelId="{5E5AE4CD-A0B4-457A-AD92-C58F154742F9}" type="pres">
      <dgm:prSet presAssocID="{F2189DE8-FE42-4177-861B-3F7F60DCEF03}" presName="Name37" presStyleLbl="parChTrans1D4" presStyleIdx="6" presStyleCnt="7"/>
      <dgm:spPr/>
      <dgm:t>
        <a:bodyPr/>
        <a:lstStyle/>
        <a:p>
          <a:endParaRPr lang="en-US"/>
        </a:p>
      </dgm:t>
    </dgm:pt>
    <dgm:pt modelId="{BA6244ED-83DE-4AB8-A611-2C9741791CAF}" type="pres">
      <dgm:prSet presAssocID="{1A5166A7-92CD-4240-A59D-2788B420C3E3}" presName="hierRoot2" presStyleCnt="0">
        <dgm:presLayoutVars>
          <dgm:hierBranch val="init"/>
        </dgm:presLayoutVars>
      </dgm:prSet>
      <dgm:spPr/>
    </dgm:pt>
    <dgm:pt modelId="{6E0B0611-3523-4FF9-8442-75966CEEC655}" type="pres">
      <dgm:prSet presAssocID="{1A5166A7-92CD-4240-A59D-2788B420C3E3}" presName="rootComposite" presStyleCnt="0"/>
      <dgm:spPr/>
    </dgm:pt>
    <dgm:pt modelId="{CE0255BE-176F-4C23-88EC-9BD64F3A181F}" type="pres">
      <dgm:prSet presAssocID="{1A5166A7-92CD-4240-A59D-2788B420C3E3}" presName="rootText" presStyleLbl="node4" presStyleIdx="6" presStyleCnt="7" custScaleX="1744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6AA04B-54D3-4C62-BBF1-5C931F06B5A4}" type="pres">
      <dgm:prSet presAssocID="{1A5166A7-92CD-4240-A59D-2788B420C3E3}" presName="rootConnector" presStyleLbl="node4" presStyleIdx="6" presStyleCnt="7"/>
      <dgm:spPr/>
      <dgm:t>
        <a:bodyPr/>
        <a:lstStyle/>
        <a:p>
          <a:endParaRPr lang="en-US"/>
        </a:p>
      </dgm:t>
    </dgm:pt>
    <dgm:pt modelId="{0F768219-C690-4506-B030-93494CE9D16B}" type="pres">
      <dgm:prSet presAssocID="{1A5166A7-92CD-4240-A59D-2788B420C3E3}" presName="hierChild4" presStyleCnt="0"/>
      <dgm:spPr/>
    </dgm:pt>
    <dgm:pt modelId="{5BE3EBB8-F8E6-418D-BF05-4978F10EBD09}" type="pres">
      <dgm:prSet presAssocID="{1A5166A7-92CD-4240-A59D-2788B420C3E3}" presName="hierChild5" presStyleCnt="0"/>
      <dgm:spPr/>
    </dgm:pt>
    <dgm:pt modelId="{95648330-78DA-4273-B273-BBAB9A2CCC08}" type="pres">
      <dgm:prSet presAssocID="{FCAB0BD9-4178-4AD7-8689-91F74E0EF819}" presName="hierChild5" presStyleCnt="0"/>
      <dgm:spPr/>
    </dgm:pt>
    <dgm:pt modelId="{DCA14A3D-4186-4820-91A4-251F3394DF58}" type="pres">
      <dgm:prSet presAssocID="{13D78FC8-577C-441A-A5DB-A6CF145E8E6A}" presName="hierChild5" presStyleCnt="0"/>
      <dgm:spPr/>
    </dgm:pt>
    <dgm:pt modelId="{334F02EB-FA53-479A-909F-E21C6B6EEF16}" type="pres">
      <dgm:prSet presAssocID="{CE559EAD-131D-4C54-BD77-BBA7F967F7BC}" presName="hierChild3" presStyleCnt="0"/>
      <dgm:spPr/>
    </dgm:pt>
  </dgm:ptLst>
  <dgm:cxnLst>
    <dgm:cxn modelId="{CB93B71B-69A2-46F7-A145-28ADDFF7E694}" srcId="{13D78FC8-577C-441A-A5DB-A6CF145E8E6A}" destId="{3673744C-F729-4F80-841E-44FB9D3751A4}" srcOrd="0" destOrd="0" parTransId="{CA01CEC0-E049-42EB-8BE4-26AC720DE224}" sibTransId="{2783F77F-B43A-4B46-B500-B25DC0F1831A}"/>
    <dgm:cxn modelId="{D1A5CC35-5BDB-4F68-BFCC-63623B35635E}" type="presOf" srcId="{EBED5D50-EE4C-4558-B367-9B3996699226}" destId="{D34EF3AB-9EE3-4A8D-AFB6-0FE83167C90A}" srcOrd="1" destOrd="0" presId="urn:microsoft.com/office/officeart/2005/8/layout/orgChart1"/>
    <dgm:cxn modelId="{23B752CF-7ADF-4710-B5CB-50BA72950852}" srcId="{8F8A86FB-995B-4E5F-A011-13A102D1CCC1}" destId="{CA65161E-A474-44AD-83B4-747B24B59650}" srcOrd="0" destOrd="0" parTransId="{B7619AC8-6467-483D-A1B6-66697F5DEE5B}" sibTransId="{A160EECC-8F00-4A05-9018-6314155AED57}"/>
    <dgm:cxn modelId="{3BA53FDB-D49E-4ECE-9704-86171B80DEE8}" srcId="{DE3A753F-3833-4CCF-9D89-D0BA761B1D44}" destId="{7AFCB4A9-4295-4556-90F3-7D81330DF3D5}" srcOrd="1" destOrd="0" parTransId="{DA1A04B0-31BD-4662-874B-897DDFC7A44F}" sibTransId="{23A71F50-0E04-46C7-BD75-E2CC7FC53A73}"/>
    <dgm:cxn modelId="{03844CAC-E30B-4323-B0A6-F56D93233214}" srcId="{3673744C-F729-4F80-841E-44FB9D3751A4}" destId="{E405218B-C4A3-4F42-BE94-2AEB1B6DBD15}" srcOrd="1" destOrd="0" parTransId="{FD350587-8655-406B-BA8F-D611FB9C647C}" sibTransId="{B1019855-8DD4-4AF3-A602-5483E835ABAF}"/>
    <dgm:cxn modelId="{FC7EF19B-881D-48CB-BCEE-F6823BD56E46}" type="presOf" srcId="{68633929-9673-45BE-81E9-BD10880E92B6}" destId="{B6FB2EE8-A00E-47FA-962C-4144AA4795A0}" srcOrd="0" destOrd="0" presId="urn:microsoft.com/office/officeart/2005/8/layout/orgChart1"/>
    <dgm:cxn modelId="{E0490760-685A-4C24-95E5-4BB609B4A775}" type="presOf" srcId="{8F8A86FB-995B-4E5F-A011-13A102D1CCC1}" destId="{3FE76F95-DAB1-4B9C-A5D6-301BFC7B5A27}" srcOrd="0" destOrd="0" presId="urn:microsoft.com/office/officeart/2005/8/layout/orgChart1"/>
    <dgm:cxn modelId="{E16AD9F2-98B5-444B-9261-A9F486BBBA59}" type="presOf" srcId="{3673744C-F729-4F80-841E-44FB9D3751A4}" destId="{63F6BB27-FBE2-45AE-A412-A20B36A692D8}" srcOrd="0" destOrd="0" presId="urn:microsoft.com/office/officeart/2005/8/layout/orgChart1"/>
    <dgm:cxn modelId="{BD28A73E-11A1-4784-A32F-009A05100414}" type="presOf" srcId="{E2AC7F82-E901-42F8-B8FF-20D1F72AD7DF}" destId="{73F86B11-BC5F-4F85-9A8F-3D90E24AA827}" srcOrd="1" destOrd="0" presId="urn:microsoft.com/office/officeart/2005/8/layout/orgChart1"/>
    <dgm:cxn modelId="{C85AE61B-DBC5-4113-A63F-F0657DD33D9C}" type="presOf" srcId="{FCAB0BD9-4178-4AD7-8689-91F74E0EF819}" destId="{D108F639-7A71-47B9-86E3-CA57D4702C1D}" srcOrd="1" destOrd="0" presId="urn:microsoft.com/office/officeart/2005/8/layout/orgChart1"/>
    <dgm:cxn modelId="{3878F62E-F080-4CBD-9900-DC374C8C0133}" type="presOf" srcId="{EBED5D50-EE4C-4558-B367-9B3996699226}" destId="{4CDC703F-664C-4007-A3B1-E88359EAB329}" srcOrd="0" destOrd="0" presId="urn:microsoft.com/office/officeart/2005/8/layout/orgChart1"/>
    <dgm:cxn modelId="{9CF7E00A-C941-4832-970F-9F06ED193AAD}" type="presOf" srcId="{13D78FC8-577C-441A-A5DB-A6CF145E8E6A}" destId="{03109089-2A84-4D69-BB97-F9E4764DC7CC}" srcOrd="1" destOrd="0" presId="urn:microsoft.com/office/officeart/2005/8/layout/orgChart1"/>
    <dgm:cxn modelId="{EAD201C1-07D0-40CE-9FE6-3BFA624A18AF}" srcId="{8F8A86FB-995B-4E5F-A011-13A102D1CCC1}" destId="{DE3A753F-3833-4CCF-9D89-D0BA761B1D44}" srcOrd="1" destOrd="0" parTransId="{C1ED257C-8486-4AF2-BE8D-D418559B949E}" sibTransId="{63E926CD-4010-4283-9A50-B3DCA9C17204}"/>
    <dgm:cxn modelId="{A624E53A-71B8-4E53-BCB4-3F24E5B39008}" type="presOf" srcId="{CA65161E-A474-44AD-83B4-747B24B59650}" destId="{EB04DE36-5A58-41FC-BF72-FE5AD490D5E4}" srcOrd="1" destOrd="0" presId="urn:microsoft.com/office/officeart/2005/8/layout/orgChart1"/>
    <dgm:cxn modelId="{50898FCF-BD01-4E91-A574-49D860C198D3}" type="presOf" srcId="{CE559EAD-131D-4C54-BD77-BBA7F967F7BC}" destId="{6F45C8A3-7121-4FEB-A842-42EA0FDA8FE2}" srcOrd="1" destOrd="0" presId="urn:microsoft.com/office/officeart/2005/8/layout/orgChart1"/>
    <dgm:cxn modelId="{4F56057F-6F90-471E-AB48-E8253B620B6B}" type="presOf" srcId="{CA01CEC0-E049-42EB-8BE4-26AC720DE224}" destId="{326DA9D1-1321-4ADA-87FC-B98990908405}" srcOrd="0" destOrd="0" presId="urn:microsoft.com/office/officeart/2005/8/layout/orgChart1"/>
    <dgm:cxn modelId="{D2B7120D-F757-41F5-8E79-A77C9968B99E}" type="presOf" srcId="{68633929-9673-45BE-81E9-BD10880E92B6}" destId="{4560AC37-A8FD-48B7-9A55-4F8C10EBF925}" srcOrd="1" destOrd="0" presId="urn:microsoft.com/office/officeart/2005/8/layout/orgChart1"/>
    <dgm:cxn modelId="{A9EF139B-B370-415F-B8B6-85929BD47AB9}" srcId="{CA65161E-A474-44AD-83B4-747B24B59650}" destId="{E2AC7F82-E901-42F8-B8FF-20D1F72AD7DF}" srcOrd="0" destOrd="0" parTransId="{CDC52515-B52B-4E08-A980-33F03E409977}" sibTransId="{C53A9F9B-B8EC-42A7-83C6-EA51B6691153}"/>
    <dgm:cxn modelId="{1658AE7E-6292-4A32-90A5-B995689B4F6A}" type="presOf" srcId="{3673744C-F729-4F80-841E-44FB9D3751A4}" destId="{9BE1D76F-3757-42FB-835A-4EF6A2B78250}" srcOrd="1" destOrd="0" presId="urn:microsoft.com/office/officeart/2005/8/layout/orgChart1"/>
    <dgm:cxn modelId="{ACE1FDDB-B447-4ABC-94D3-08EEB82B18BB}" type="presOf" srcId="{E405218B-C4A3-4F42-BE94-2AEB1B6DBD15}" destId="{356AA0ED-4F15-4DED-9EA4-79558F73045A}" srcOrd="1" destOrd="0" presId="urn:microsoft.com/office/officeart/2005/8/layout/orgChart1"/>
    <dgm:cxn modelId="{E241015A-27EF-4DA5-9D67-18B0A5E0E34E}" type="presOf" srcId="{E2AC7F82-E901-42F8-B8FF-20D1F72AD7DF}" destId="{CA6D8CB4-8C3E-45C1-9BA1-FE522B4B8FF7}" srcOrd="0" destOrd="0" presId="urn:microsoft.com/office/officeart/2005/8/layout/orgChart1"/>
    <dgm:cxn modelId="{7E5A6E68-12A5-41F1-94AC-422BAC2CCB84}" type="presOf" srcId="{8F8A86FB-995B-4E5F-A011-13A102D1CCC1}" destId="{3C1DD170-ACBD-4B05-A48A-AD1C3DFCF704}" srcOrd="1" destOrd="0" presId="urn:microsoft.com/office/officeart/2005/8/layout/orgChart1"/>
    <dgm:cxn modelId="{90CA4241-2106-4B23-9633-7D1539D40D0F}" type="presOf" srcId="{E405218B-C4A3-4F42-BE94-2AEB1B6DBD15}" destId="{E99A2AE0-63A3-4AB1-AA35-6C9586B624EF}" srcOrd="0" destOrd="0" presId="urn:microsoft.com/office/officeart/2005/8/layout/orgChart1"/>
    <dgm:cxn modelId="{50A89159-AAF8-4A64-BFBD-A8C86B12E82D}" type="presOf" srcId="{6DCD906C-7399-47B1-8D4B-02EA4A257963}" destId="{A1306531-A378-42C5-AD4C-94362DF35DFB}" srcOrd="0" destOrd="0" presId="urn:microsoft.com/office/officeart/2005/8/layout/orgChart1"/>
    <dgm:cxn modelId="{C3EB4253-BAB5-49CC-A29E-6D3B85C8BD7E}" type="presOf" srcId="{7AFCB4A9-4295-4556-90F3-7D81330DF3D5}" destId="{2B7A1267-01E0-4045-8658-263BC37F5F29}" srcOrd="1" destOrd="0" presId="urn:microsoft.com/office/officeart/2005/8/layout/orgChart1"/>
    <dgm:cxn modelId="{97A21298-5F0C-495B-8C2B-51FF2D319852}" type="presOf" srcId="{7AFCB4A9-4295-4556-90F3-7D81330DF3D5}" destId="{02CDD4A4-6615-43C0-9FB9-415FA147F3FC}" srcOrd="0" destOrd="0" presId="urn:microsoft.com/office/officeart/2005/8/layout/orgChart1"/>
    <dgm:cxn modelId="{48716F3D-7BE0-4AD8-8221-827B33D9C9C7}" type="presOf" srcId="{FD350587-8655-406B-BA8F-D611FB9C647C}" destId="{BD7F71E3-1AB7-4F18-A1C0-5D40BEFD79B6}" srcOrd="0" destOrd="0" presId="urn:microsoft.com/office/officeart/2005/8/layout/orgChart1"/>
    <dgm:cxn modelId="{0EF0D69C-03BA-481C-B159-F8F628D8E192}" srcId="{3673744C-F729-4F80-841E-44FB9D3751A4}" destId="{2FA2A419-85BF-4CF3-A437-85EB1B507819}" srcOrd="0" destOrd="0" parTransId="{EDEC59EB-7F2A-4A57-874C-621090E4DCEA}" sibTransId="{5AF4B33D-982F-4CCC-A26A-ABF4C985C2A0}"/>
    <dgm:cxn modelId="{BF007A4F-C63B-4C9F-A042-A1ECE3F09D0A}" srcId="{13D78FC8-577C-441A-A5DB-A6CF145E8E6A}" destId="{FCAB0BD9-4178-4AD7-8689-91F74E0EF819}" srcOrd="1" destOrd="0" parTransId="{6DCD906C-7399-47B1-8D4B-02EA4A257963}" sibTransId="{05684702-2A0D-4832-9830-A1061F136645}"/>
    <dgm:cxn modelId="{9C36F155-0A80-40A6-82C8-94EDD4CBBBBD}" type="presOf" srcId="{CDC52515-B52B-4E08-A980-33F03E409977}" destId="{52950DB6-8D08-44B2-A42B-0B86E422FEF3}" srcOrd="0" destOrd="0" presId="urn:microsoft.com/office/officeart/2005/8/layout/orgChart1"/>
    <dgm:cxn modelId="{7BAB3BDD-4CE3-4F2B-B4A1-3CEE8FF34017}" type="presOf" srcId="{B7619AC8-6467-483D-A1B6-66697F5DEE5B}" destId="{2F7CD127-6DE9-44DA-B9F2-4ED94B70E220}" srcOrd="0" destOrd="0" presId="urn:microsoft.com/office/officeart/2005/8/layout/orgChart1"/>
    <dgm:cxn modelId="{A55C919A-8942-4C9F-84A4-09C93648829F}" srcId="{FCAB0BD9-4178-4AD7-8689-91F74E0EF819}" destId="{1A5166A7-92CD-4240-A59D-2788B420C3E3}" srcOrd="0" destOrd="0" parTransId="{F2189DE8-FE42-4177-861B-3F7F60DCEF03}" sibTransId="{D898E09E-2622-4DDD-919D-E1ED790E3BA2}"/>
    <dgm:cxn modelId="{4099FC55-F79F-4D48-8629-FC7798AE4557}" srcId="{CE559EAD-131D-4C54-BD77-BBA7F967F7BC}" destId="{13D78FC8-577C-441A-A5DB-A6CF145E8E6A}" srcOrd="1" destOrd="0" parTransId="{09B3A0C7-EB4E-49C4-B463-9C6F066E72E3}" sibTransId="{2A34EBA8-8929-4195-9340-094B7C028320}"/>
    <dgm:cxn modelId="{FC695BDC-6F98-46B8-B5FF-8694BAF6B6C8}" type="presOf" srcId="{CA65161E-A474-44AD-83B4-747B24B59650}" destId="{27113DFE-4BE5-4293-8855-EF3BCDFFD7D5}" srcOrd="0" destOrd="0" presId="urn:microsoft.com/office/officeart/2005/8/layout/orgChart1"/>
    <dgm:cxn modelId="{225BB0E7-3F20-458C-AA83-C8499B5ACDCD}" type="presOf" srcId="{EDEC59EB-7F2A-4A57-874C-621090E4DCEA}" destId="{8CF63B85-F5CA-4F06-842E-17815C0E869A}" srcOrd="0" destOrd="0" presId="urn:microsoft.com/office/officeart/2005/8/layout/orgChart1"/>
    <dgm:cxn modelId="{5E43CDB3-0FA0-414F-87C3-6922AC895947}" type="presOf" srcId="{09B3A0C7-EB4E-49C4-B463-9C6F066E72E3}" destId="{A310FF91-388D-4EB7-B662-5A51C4768286}" srcOrd="0" destOrd="0" presId="urn:microsoft.com/office/officeart/2005/8/layout/orgChart1"/>
    <dgm:cxn modelId="{9D3D889E-C4FB-404E-9572-85E7D6A2FC88}" type="presOf" srcId="{7F810719-8E48-4691-809A-B7B843B22F53}" destId="{5C9765C1-02D3-4552-AC24-70B01E1ADA90}" srcOrd="0" destOrd="0" presId="urn:microsoft.com/office/officeart/2005/8/layout/orgChart1"/>
    <dgm:cxn modelId="{7B9EACC5-3BFE-4559-B2B2-A4D8E1F706EB}" type="presOf" srcId="{C1ED257C-8486-4AF2-BE8D-D418559B949E}" destId="{8FE2FACE-0520-409F-873B-86B9A6B42AEF}" srcOrd="0" destOrd="0" presId="urn:microsoft.com/office/officeart/2005/8/layout/orgChart1"/>
    <dgm:cxn modelId="{2BFB788B-D138-4F01-AE55-C2A022437F92}" type="presOf" srcId="{FCAB0BD9-4178-4AD7-8689-91F74E0EF819}" destId="{BB70BDEE-4DF0-4E09-9CCB-B6E70D0A4D4F}" srcOrd="0" destOrd="0" presId="urn:microsoft.com/office/officeart/2005/8/layout/orgChart1"/>
    <dgm:cxn modelId="{67E6A0F9-6997-4D9B-A32A-4F227C19270F}" srcId="{CE559EAD-131D-4C54-BD77-BBA7F967F7BC}" destId="{8F8A86FB-995B-4E5F-A011-13A102D1CCC1}" srcOrd="0" destOrd="0" parTransId="{7F810719-8E48-4691-809A-B7B843B22F53}" sibTransId="{8D13A5E1-2F24-4DAA-8243-63E50664F863}"/>
    <dgm:cxn modelId="{C32EB579-07E9-4B9D-B9C2-4017A3B31F89}" type="presOf" srcId="{2FA2A419-85BF-4CF3-A437-85EB1B507819}" destId="{D26F674A-EEB3-41AB-A9E8-4018C96533F8}" srcOrd="0" destOrd="0" presId="urn:microsoft.com/office/officeart/2005/8/layout/orgChart1"/>
    <dgm:cxn modelId="{1DD2DC46-F975-4A79-A7CF-041E9584861C}" type="presOf" srcId="{D06455EE-DF6B-4512-8ECD-49792EBD7F49}" destId="{97F23F9A-5BAF-46E6-A78A-52BAED9ED7DE}" srcOrd="0" destOrd="0" presId="urn:microsoft.com/office/officeart/2005/8/layout/orgChart1"/>
    <dgm:cxn modelId="{798B1F02-8AC4-4F88-B196-BDBFB97D6CB8}" srcId="{DE3A753F-3833-4CCF-9D89-D0BA761B1D44}" destId="{EBED5D50-EE4C-4558-B367-9B3996699226}" srcOrd="0" destOrd="0" parTransId="{54F57AD3-CC1C-4868-9FCD-3E5CE16A8753}" sibTransId="{24E4C1D9-9903-43FF-9F6F-5DCF2A5FDE5F}"/>
    <dgm:cxn modelId="{8D7BA541-AC48-4D8B-A7D5-2CE3F1D2E045}" type="presOf" srcId="{DE3A753F-3833-4CCF-9D89-D0BA761B1D44}" destId="{4F1CE250-7009-4FB4-9BF9-64C98B930EFC}" srcOrd="1" destOrd="0" presId="urn:microsoft.com/office/officeart/2005/8/layout/orgChart1"/>
    <dgm:cxn modelId="{10B462CC-47CE-4658-907F-120F81D0F2FD}" srcId="{9996ADF0-277D-4C01-9582-E4AB5818089C}" destId="{CE559EAD-131D-4C54-BD77-BBA7F967F7BC}" srcOrd="0" destOrd="0" parTransId="{1B1B8F96-99D2-46AD-B73A-71DBF121EB59}" sibTransId="{100492EA-72FF-4A2F-8DC3-955B3B046C46}"/>
    <dgm:cxn modelId="{E723A38A-003F-4F08-931C-A9A174E8B028}" type="presOf" srcId="{1A5166A7-92CD-4240-A59D-2788B420C3E3}" destId="{F86AA04B-54D3-4C62-BBF1-5C931F06B5A4}" srcOrd="1" destOrd="0" presId="urn:microsoft.com/office/officeart/2005/8/layout/orgChart1"/>
    <dgm:cxn modelId="{6C895239-48CD-4827-A03B-44B34DEA71EF}" type="presOf" srcId="{F2189DE8-FE42-4177-861B-3F7F60DCEF03}" destId="{5E5AE4CD-A0B4-457A-AD92-C58F154742F9}" srcOrd="0" destOrd="0" presId="urn:microsoft.com/office/officeart/2005/8/layout/orgChart1"/>
    <dgm:cxn modelId="{32244458-D991-475B-B612-9FFECCA76D7C}" type="presOf" srcId="{9996ADF0-277D-4C01-9582-E4AB5818089C}" destId="{42C5B64D-BE84-433A-9ED4-B369A9AF9503}" srcOrd="0" destOrd="0" presId="urn:microsoft.com/office/officeart/2005/8/layout/orgChart1"/>
    <dgm:cxn modelId="{D67C27D8-54F3-416B-B4D0-5D9DEFC9E077}" type="presOf" srcId="{54F57AD3-CC1C-4868-9FCD-3E5CE16A8753}" destId="{DE3F319E-6EE4-4ED8-9DE2-EC14AC86019B}" srcOrd="0" destOrd="0" presId="urn:microsoft.com/office/officeart/2005/8/layout/orgChart1"/>
    <dgm:cxn modelId="{2D6398F6-056C-40EF-9FF0-8A3D0E586454}" type="presOf" srcId="{1A5166A7-92CD-4240-A59D-2788B420C3E3}" destId="{CE0255BE-176F-4C23-88EC-9BD64F3A181F}" srcOrd="0" destOrd="0" presId="urn:microsoft.com/office/officeart/2005/8/layout/orgChart1"/>
    <dgm:cxn modelId="{A8BA7145-FBE2-424A-9A1D-254A79BA5F8A}" type="presOf" srcId="{DA1A04B0-31BD-4662-874B-897DDFC7A44F}" destId="{A6DC373B-D02B-4641-98DE-9E270AA3A138}" srcOrd="0" destOrd="0" presId="urn:microsoft.com/office/officeart/2005/8/layout/orgChart1"/>
    <dgm:cxn modelId="{F8E566A8-2787-42B9-B7B8-C92748594FAD}" type="presOf" srcId="{13D78FC8-577C-441A-A5DB-A6CF145E8E6A}" destId="{642F4F6D-2EAB-4DB5-BD7B-5B59E9C6A333}" srcOrd="0" destOrd="0" presId="urn:microsoft.com/office/officeart/2005/8/layout/orgChart1"/>
    <dgm:cxn modelId="{47C35A7B-9F13-4D71-ACE0-6E28E502986E}" srcId="{CA65161E-A474-44AD-83B4-747B24B59650}" destId="{68633929-9673-45BE-81E9-BD10880E92B6}" srcOrd="1" destOrd="0" parTransId="{D06455EE-DF6B-4512-8ECD-49792EBD7F49}" sibTransId="{4C34D7F8-B646-457B-9DD3-73BA12FD800D}"/>
    <dgm:cxn modelId="{53588863-AF1A-4B3A-A314-114C47A83DB8}" type="presOf" srcId="{DE3A753F-3833-4CCF-9D89-D0BA761B1D44}" destId="{16D253A1-17A0-41C9-8092-115EDC3D1BFE}" srcOrd="0" destOrd="0" presId="urn:microsoft.com/office/officeart/2005/8/layout/orgChart1"/>
    <dgm:cxn modelId="{D1F3EF13-AB46-4EBD-A2BB-A28930744804}" type="presOf" srcId="{2FA2A419-85BF-4CF3-A437-85EB1B507819}" destId="{268251E1-7B14-4902-B82F-2C677D70FF46}" srcOrd="1" destOrd="0" presId="urn:microsoft.com/office/officeart/2005/8/layout/orgChart1"/>
    <dgm:cxn modelId="{2196A428-9899-4619-84BF-06047D3049F7}" type="presOf" srcId="{CE559EAD-131D-4C54-BD77-BBA7F967F7BC}" destId="{AE509775-0C12-4AEC-988F-57D39EF51ABE}" srcOrd="0" destOrd="0" presId="urn:microsoft.com/office/officeart/2005/8/layout/orgChart1"/>
    <dgm:cxn modelId="{0AD0F3B7-ACC0-4A6B-B6B3-6BE6685C369E}" type="presParOf" srcId="{42C5B64D-BE84-433A-9ED4-B369A9AF9503}" destId="{25DA0EC5-7D03-4192-AE4B-593ABD726417}" srcOrd="0" destOrd="0" presId="urn:microsoft.com/office/officeart/2005/8/layout/orgChart1"/>
    <dgm:cxn modelId="{1110F4D4-7041-4C71-AEAC-4201B754ECC0}" type="presParOf" srcId="{25DA0EC5-7D03-4192-AE4B-593ABD726417}" destId="{41EADE37-77B7-4E97-8D69-CDAA154E2EDB}" srcOrd="0" destOrd="0" presId="urn:microsoft.com/office/officeart/2005/8/layout/orgChart1"/>
    <dgm:cxn modelId="{75A58B32-B793-4B95-BED8-D31E119E1E25}" type="presParOf" srcId="{41EADE37-77B7-4E97-8D69-CDAA154E2EDB}" destId="{AE509775-0C12-4AEC-988F-57D39EF51ABE}" srcOrd="0" destOrd="0" presId="urn:microsoft.com/office/officeart/2005/8/layout/orgChart1"/>
    <dgm:cxn modelId="{4774A7A0-9CE6-4D8D-972C-ACB49A00C573}" type="presParOf" srcId="{41EADE37-77B7-4E97-8D69-CDAA154E2EDB}" destId="{6F45C8A3-7121-4FEB-A842-42EA0FDA8FE2}" srcOrd="1" destOrd="0" presId="urn:microsoft.com/office/officeart/2005/8/layout/orgChart1"/>
    <dgm:cxn modelId="{7480E969-B9EA-4CAE-8E15-1A7FD32EF0C2}" type="presParOf" srcId="{25DA0EC5-7D03-4192-AE4B-593ABD726417}" destId="{F7A6004B-5B07-4ACF-B14C-59C23F54A401}" srcOrd="1" destOrd="0" presId="urn:microsoft.com/office/officeart/2005/8/layout/orgChart1"/>
    <dgm:cxn modelId="{DBD30702-6FD5-460E-8D5E-8F661C440F8E}" type="presParOf" srcId="{F7A6004B-5B07-4ACF-B14C-59C23F54A401}" destId="{5C9765C1-02D3-4552-AC24-70B01E1ADA90}" srcOrd="0" destOrd="0" presId="urn:microsoft.com/office/officeart/2005/8/layout/orgChart1"/>
    <dgm:cxn modelId="{6CF99578-A925-4C4F-B3DA-50E7229F2156}" type="presParOf" srcId="{F7A6004B-5B07-4ACF-B14C-59C23F54A401}" destId="{B3BC5420-58B3-4AE3-9339-84548BB59DE3}" srcOrd="1" destOrd="0" presId="urn:microsoft.com/office/officeart/2005/8/layout/orgChart1"/>
    <dgm:cxn modelId="{ACC46000-8230-471E-A1DC-DE44AAC68737}" type="presParOf" srcId="{B3BC5420-58B3-4AE3-9339-84548BB59DE3}" destId="{CEFA1836-6140-4640-8CCD-24AB4394B296}" srcOrd="0" destOrd="0" presId="urn:microsoft.com/office/officeart/2005/8/layout/orgChart1"/>
    <dgm:cxn modelId="{06C4B7E8-E598-4D14-8C41-4691391FD6CF}" type="presParOf" srcId="{CEFA1836-6140-4640-8CCD-24AB4394B296}" destId="{3FE76F95-DAB1-4B9C-A5D6-301BFC7B5A27}" srcOrd="0" destOrd="0" presId="urn:microsoft.com/office/officeart/2005/8/layout/orgChart1"/>
    <dgm:cxn modelId="{5448B231-4502-4DD0-9F19-C5BEAE15481F}" type="presParOf" srcId="{CEFA1836-6140-4640-8CCD-24AB4394B296}" destId="{3C1DD170-ACBD-4B05-A48A-AD1C3DFCF704}" srcOrd="1" destOrd="0" presId="urn:microsoft.com/office/officeart/2005/8/layout/orgChart1"/>
    <dgm:cxn modelId="{C19A1DCD-F518-4D99-894B-0C0110DA028A}" type="presParOf" srcId="{B3BC5420-58B3-4AE3-9339-84548BB59DE3}" destId="{9B7AC2A2-A6DB-429D-BE35-B92B21C369A2}" srcOrd="1" destOrd="0" presId="urn:microsoft.com/office/officeart/2005/8/layout/orgChart1"/>
    <dgm:cxn modelId="{9829F4BA-A949-4B27-9A0A-AB43A475986D}" type="presParOf" srcId="{9B7AC2A2-A6DB-429D-BE35-B92B21C369A2}" destId="{2F7CD127-6DE9-44DA-B9F2-4ED94B70E220}" srcOrd="0" destOrd="0" presId="urn:microsoft.com/office/officeart/2005/8/layout/orgChart1"/>
    <dgm:cxn modelId="{14BEDB76-7C05-4831-A087-8F141EBBC9DD}" type="presParOf" srcId="{9B7AC2A2-A6DB-429D-BE35-B92B21C369A2}" destId="{897C573F-DC01-44B5-8A65-56FCCB91FF20}" srcOrd="1" destOrd="0" presId="urn:microsoft.com/office/officeart/2005/8/layout/orgChart1"/>
    <dgm:cxn modelId="{0E85C21F-645E-40C8-B0E3-652572A26977}" type="presParOf" srcId="{897C573F-DC01-44B5-8A65-56FCCB91FF20}" destId="{4CC5A999-BF26-4F06-BE83-CBA4ABA3A2C4}" srcOrd="0" destOrd="0" presId="urn:microsoft.com/office/officeart/2005/8/layout/orgChart1"/>
    <dgm:cxn modelId="{20632030-6ABD-400D-88BB-7D0B5A378DB6}" type="presParOf" srcId="{4CC5A999-BF26-4F06-BE83-CBA4ABA3A2C4}" destId="{27113DFE-4BE5-4293-8855-EF3BCDFFD7D5}" srcOrd="0" destOrd="0" presId="urn:microsoft.com/office/officeart/2005/8/layout/orgChart1"/>
    <dgm:cxn modelId="{B2A94137-3C00-497D-AA38-0DC02D7A560B}" type="presParOf" srcId="{4CC5A999-BF26-4F06-BE83-CBA4ABA3A2C4}" destId="{EB04DE36-5A58-41FC-BF72-FE5AD490D5E4}" srcOrd="1" destOrd="0" presId="urn:microsoft.com/office/officeart/2005/8/layout/orgChart1"/>
    <dgm:cxn modelId="{93B02D07-3935-4B9A-AFB5-45555803BEDE}" type="presParOf" srcId="{897C573F-DC01-44B5-8A65-56FCCB91FF20}" destId="{04B3348A-251C-465C-8C96-5D19BBAE52F3}" srcOrd="1" destOrd="0" presId="urn:microsoft.com/office/officeart/2005/8/layout/orgChart1"/>
    <dgm:cxn modelId="{A36CE47B-6F2A-4586-AF73-816023542BF4}" type="presParOf" srcId="{04B3348A-251C-465C-8C96-5D19BBAE52F3}" destId="{52950DB6-8D08-44B2-A42B-0B86E422FEF3}" srcOrd="0" destOrd="0" presId="urn:microsoft.com/office/officeart/2005/8/layout/orgChart1"/>
    <dgm:cxn modelId="{28ED7BAC-B4C9-4787-A760-CCABF4CE2019}" type="presParOf" srcId="{04B3348A-251C-465C-8C96-5D19BBAE52F3}" destId="{32CECCE1-0CCA-4998-A2A0-ADE7CFE3C806}" srcOrd="1" destOrd="0" presId="urn:microsoft.com/office/officeart/2005/8/layout/orgChart1"/>
    <dgm:cxn modelId="{66416FEA-E308-40DB-8D4D-869188240274}" type="presParOf" srcId="{32CECCE1-0CCA-4998-A2A0-ADE7CFE3C806}" destId="{A43CAAEE-D766-451D-ABE0-215D8FB5498A}" srcOrd="0" destOrd="0" presId="urn:microsoft.com/office/officeart/2005/8/layout/orgChart1"/>
    <dgm:cxn modelId="{17D24A1F-9B94-45AE-A01C-7674258A01FC}" type="presParOf" srcId="{A43CAAEE-D766-451D-ABE0-215D8FB5498A}" destId="{CA6D8CB4-8C3E-45C1-9BA1-FE522B4B8FF7}" srcOrd="0" destOrd="0" presId="urn:microsoft.com/office/officeart/2005/8/layout/orgChart1"/>
    <dgm:cxn modelId="{BCB309B1-3180-4DB3-83A0-FF6F43F868D4}" type="presParOf" srcId="{A43CAAEE-D766-451D-ABE0-215D8FB5498A}" destId="{73F86B11-BC5F-4F85-9A8F-3D90E24AA827}" srcOrd="1" destOrd="0" presId="urn:microsoft.com/office/officeart/2005/8/layout/orgChart1"/>
    <dgm:cxn modelId="{26DDD645-27C5-4802-8925-F800693F15E5}" type="presParOf" srcId="{32CECCE1-0CCA-4998-A2A0-ADE7CFE3C806}" destId="{A2AEB236-B8D0-4CC3-992F-F32592913ED0}" srcOrd="1" destOrd="0" presId="urn:microsoft.com/office/officeart/2005/8/layout/orgChart1"/>
    <dgm:cxn modelId="{D55D04EA-CBF5-4A82-950F-1D76781BD08B}" type="presParOf" srcId="{32CECCE1-0CCA-4998-A2A0-ADE7CFE3C806}" destId="{88059A7F-0CF9-4EFD-8E51-2E24FA0604EE}" srcOrd="2" destOrd="0" presId="urn:microsoft.com/office/officeart/2005/8/layout/orgChart1"/>
    <dgm:cxn modelId="{2086C1AF-1B56-4931-BD9F-2718279597AE}" type="presParOf" srcId="{04B3348A-251C-465C-8C96-5D19BBAE52F3}" destId="{97F23F9A-5BAF-46E6-A78A-52BAED9ED7DE}" srcOrd="2" destOrd="0" presId="urn:microsoft.com/office/officeart/2005/8/layout/orgChart1"/>
    <dgm:cxn modelId="{117F17BD-B7EB-4AF0-9E16-C7DDBC46EFF0}" type="presParOf" srcId="{04B3348A-251C-465C-8C96-5D19BBAE52F3}" destId="{6AC0FFFB-F6C7-49F2-B862-12789B63F94A}" srcOrd="3" destOrd="0" presId="urn:microsoft.com/office/officeart/2005/8/layout/orgChart1"/>
    <dgm:cxn modelId="{5E2A0345-8DFD-4BAB-8340-BAB294A8249B}" type="presParOf" srcId="{6AC0FFFB-F6C7-49F2-B862-12789B63F94A}" destId="{940D55B7-EAE1-4E59-86D1-78F052AC2431}" srcOrd="0" destOrd="0" presId="urn:microsoft.com/office/officeart/2005/8/layout/orgChart1"/>
    <dgm:cxn modelId="{CA8300B2-84A2-4668-A248-F9FC49C6847E}" type="presParOf" srcId="{940D55B7-EAE1-4E59-86D1-78F052AC2431}" destId="{B6FB2EE8-A00E-47FA-962C-4144AA4795A0}" srcOrd="0" destOrd="0" presId="urn:microsoft.com/office/officeart/2005/8/layout/orgChart1"/>
    <dgm:cxn modelId="{FA3DD34A-94B6-4966-BDCC-A74832665DCE}" type="presParOf" srcId="{940D55B7-EAE1-4E59-86D1-78F052AC2431}" destId="{4560AC37-A8FD-48B7-9A55-4F8C10EBF925}" srcOrd="1" destOrd="0" presId="urn:microsoft.com/office/officeart/2005/8/layout/orgChart1"/>
    <dgm:cxn modelId="{A52E6B65-6010-4854-8E4B-E8A0B955B100}" type="presParOf" srcId="{6AC0FFFB-F6C7-49F2-B862-12789B63F94A}" destId="{E356B4AC-94E9-422B-9F06-849F7656242E}" srcOrd="1" destOrd="0" presId="urn:microsoft.com/office/officeart/2005/8/layout/orgChart1"/>
    <dgm:cxn modelId="{024EC8F9-017F-4ADD-845E-B37670471340}" type="presParOf" srcId="{6AC0FFFB-F6C7-49F2-B862-12789B63F94A}" destId="{6D9C1B41-05A6-4270-B83F-B990D26FF9CB}" srcOrd="2" destOrd="0" presId="urn:microsoft.com/office/officeart/2005/8/layout/orgChart1"/>
    <dgm:cxn modelId="{4BB95165-3E79-4486-A2F6-B59609C0A303}" type="presParOf" srcId="{897C573F-DC01-44B5-8A65-56FCCB91FF20}" destId="{281DA827-7F75-45FB-AA92-383443647581}" srcOrd="2" destOrd="0" presId="urn:microsoft.com/office/officeart/2005/8/layout/orgChart1"/>
    <dgm:cxn modelId="{FCC0EE47-DCDB-4457-AEF6-6175416CE46E}" type="presParOf" srcId="{9B7AC2A2-A6DB-429D-BE35-B92B21C369A2}" destId="{8FE2FACE-0520-409F-873B-86B9A6B42AEF}" srcOrd="2" destOrd="0" presId="urn:microsoft.com/office/officeart/2005/8/layout/orgChart1"/>
    <dgm:cxn modelId="{539B81BE-3A05-4FE7-ACAE-FE31AAEE62E1}" type="presParOf" srcId="{9B7AC2A2-A6DB-429D-BE35-B92B21C369A2}" destId="{2356B95C-99B3-47EE-96ED-37668DE92CFE}" srcOrd="3" destOrd="0" presId="urn:microsoft.com/office/officeart/2005/8/layout/orgChart1"/>
    <dgm:cxn modelId="{3FB1F703-F2F0-4BC0-A981-A4A13574A303}" type="presParOf" srcId="{2356B95C-99B3-47EE-96ED-37668DE92CFE}" destId="{A5F604F7-BA26-47CF-A354-39F962AF379B}" srcOrd="0" destOrd="0" presId="urn:microsoft.com/office/officeart/2005/8/layout/orgChart1"/>
    <dgm:cxn modelId="{42A582B3-3053-4C4B-85A5-06E1F540077B}" type="presParOf" srcId="{A5F604F7-BA26-47CF-A354-39F962AF379B}" destId="{16D253A1-17A0-41C9-8092-115EDC3D1BFE}" srcOrd="0" destOrd="0" presId="urn:microsoft.com/office/officeart/2005/8/layout/orgChart1"/>
    <dgm:cxn modelId="{678670F3-DDDB-44C8-BAB3-2361FBEF76D8}" type="presParOf" srcId="{A5F604F7-BA26-47CF-A354-39F962AF379B}" destId="{4F1CE250-7009-4FB4-9BF9-64C98B930EFC}" srcOrd="1" destOrd="0" presId="urn:microsoft.com/office/officeart/2005/8/layout/orgChart1"/>
    <dgm:cxn modelId="{869AC134-B2EB-4D8A-BF8F-3885E594DB10}" type="presParOf" srcId="{2356B95C-99B3-47EE-96ED-37668DE92CFE}" destId="{914524AE-7871-4E72-9A0A-BFC6063AEA1D}" srcOrd="1" destOrd="0" presId="urn:microsoft.com/office/officeart/2005/8/layout/orgChart1"/>
    <dgm:cxn modelId="{040CEA0C-2765-4C32-844E-552252177742}" type="presParOf" srcId="{914524AE-7871-4E72-9A0A-BFC6063AEA1D}" destId="{DE3F319E-6EE4-4ED8-9DE2-EC14AC86019B}" srcOrd="0" destOrd="0" presId="urn:microsoft.com/office/officeart/2005/8/layout/orgChart1"/>
    <dgm:cxn modelId="{9CE19095-F186-4253-A4ED-918D9D95C7E6}" type="presParOf" srcId="{914524AE-7871-4E72-9A0A-BFC6063AEA1D}" destId="{4CC5108D-14B8-484A-9332-2A0CF3BF39B4}" srcOrd="1" destOrd="0" presId="urn:microsoft.com/office/officeart/2005/8/layout/orgChart1"/>
    <dgm:cxn modelId="{CE32EFD5-E4AF-40E1-A988-D52EFEB7378B}" type="presParOf" srcId="{4CC5108D-14B8-484A-9332-2A0CF3BF39B4}" destId="{6C777902-37C0-418A-AA61-350316568F82}" srcOrd="0" destOrd="0" presId="urn:microsoft.com/office/officeart/2005/8/layout/orgChart1"/>
    <dgm:cxn modelId="{3FCD6B2C-2F6B-4E22-86FC-4539C3474095}" type="presParOf" srcId="{6C777902-37C0-418A-AA61-350316568F82}" destId="{4CDC703F-664C-4007-A3B1-E88359EAB329}" srcOrd="0" destOrd="0" presId="urn:microsoft.com/office/officeart/2005/8/layout/orgChart1"/>
    <dgm:cxn modelId="{93D9E3AB-135D-482F-895F-029B3AC2DE85}" type="presParOf" srcId="{6C777902-37C0-418A-AA61-350316568F82}" destId="{D34EF3AB-9EE3-4A8D-AFB6-0FE83167C90A}" srcOrd="1" destOrd="0" presId="urn:microsoft.com/office/officeart/2005/8/layout/orgChart1"/>
    <dgm:cxn modelId="{75E213A6-002D-494B-83EA-F50543CDF8B7}" type="presParOf" srcId="{4CC5108D-14B8-484A-9332-2A0CF3BF39B4}" destId="{78E91623-3133-4128-99BC-FCECB30A19C7}" srcOrd="1" destOrd="0" presId="urn:microsoft.com/office/officeart/2005/8/layout/orgChart1"/>
    <dgm:cxn modelId="{400CB881-4808-454B-85B8-254B54AB2144}" type="presParOf" srcId="{4CC5108D-14B8-484A-9332-2A0CF3BF39B4}" destId="{E33DD785-B5EB-4E6E-9519-F78ED5D09F1F}" srcOrd="2" destOrd="0" presId="urn:microsoft.com/office/officeart/2005/8/layout/orgChart1"/>
    <dgm:cxn modelId="{E0C67DC4-AD70-4021-BDDB-2A236FEC5490}" type="presParOf" srcId="{914524AE-7871-4E72-9A0A-BFC6063AEA1D}" destId="{A6DC373B-D02B-4641-98DE-9E270AA3A138}" srcOrd="2" destOrd="0" presId="urn:microsoft.com/office/officeart/2005/8/layout/orgChart1"/>
    <dgm:cxn modelId="{D66B9719-AEF6-40C9-8A94-D4E34679DA75}" type="presParOf" srcId="{914524AE-7871-4E72-9A0A-BFC6063AEA1D}" destId="{F90D858B-2D93-4108-8745-74A0A395EA18}" srcOrd="3" destOrd="0" presId="urn:microsoft.com/office/officeart/2005/8/layout/orgChart1"/>
    <dgm:cxn modelId="{862C943A-D07E-4C79-B86E-A79BA91774CB}" type="presParOf" srcId="{F90D858B-2D93-4108-8745-74A0A395EA18}" destId="{059B4486-F0F0-4B47-B5F0-7789A4E4B261}" srcOrd="0" destOrd="0" presId="urn:microsoft.com/office/officeart/2005/8/layout/orgChart1"/>
    <dgm:cxn modelId="{C1A55558-DE32-465C-B6F7-B4F9C4845A6A}" type="presParOf" srcId="{059B4486-F0F0-4B47-B5F0-7789A4E4B261}" destId="{02CDD4A4-6615-43C0-9FB9-415FA147F3FC}" srcOrd="0" destOrd="0" presId="urn:microsoft.com/office/officeart/2005/8/layout/orgChart1"/>
    <dgm:cxn modelId="{FBBB81DA-AFF4-4C57-84CE-B67405648225}" type="presParOf" srcId="{059B4486-F0F0-4B47-B5F0-7789A4E4B261}" destId="{2B7A1267-01E0-4045-8658-263BC37F5F29}" srcOrd="1" destOrd="0" presId="urn:microsoft.com/office/officeart/2005/8/layout/orgChart1"/>
    <dgm:cxn modelId="{E2AD7548-B068-45AF-9ACE-C938BDABFDAE}" type="presParOf" srcId="{F90D858B-2D93-4108-8745-74A0A395EA18}" destId="{27B3CDCC-3465-4ED4-99E9-127D4678DEF9}" srcOrd="1" destOrd="0" presId="urn:microsoft.com/office/officeart/2005/8/layout/orgChart1"/>
    <dgm:cxn modelId="{6A9074A6-A65C-450E-AEAD-78EDB8FD8B4F}" type="presParOf" srcId="{F90D858B-2D93-4108-8745-74A0A395EA18}" destId="{B5F63D79-2183-40C5-9C84-A2AB864FA67F}" srcOrd="2" destOrd="0" presId="urn:microsoft.com/office/officeart/2005/8/layout/orgChart1"/>
    <dgm:cxn modelId="{E3B6BB8B-880C-4B95-8E2A-56579E3D1C8B}" type="presParOf" srcId="{2356B95C-99B3-47EE-96ED-37668DE92CFE}" destId="{198CE93F-17C1-48A6-8450-110CFA83872E}" srcOrd="2" destOrd="0" presId="urn:microsoft.com/office/officeart/2005/8/layout/orgChart1"/>
    <dgm:cxn modelId="{85EA65C6-2C7E-48A8-8985-09F31035727D}" type="presParOf" srcId="{B3BC5420-58B3-4AE3-9339-84548BB59DE3}" destId="{4E164C5A-EE86-46B8-8F53-6FB246ED9930}" srcOrd="2" destOrd="0" presId="urn:microsoft.com/office/officeart/2005/8/layout/orgChart1"/>
    <dgm:cxn modelId="{5ADC8606-5C10-41C1-BB83-2FB3692B44A4}" type="presParOf" srcId="{F7A6004B-5B07-4ACF-B14C-59C23F54A401}" destId="{A310FF91-388D-4EB7-B662-5A51C4768286}" srcOrd="2" destOrd="0" presId="urn:microsoft.com/office/officeart/2005/8/layout/orgChart1"/>
    <dgm:cxn modelId="{6140B61B-4574-4B14-9B69-3A8EEF8EF7C6}" type="presParOf" srcId="{F7A6004B-5B07-4ACF-B14C-59C23F54A401}" destId="{7FD5A712-396C-4244-AD8A-154F5E57ECF2}" srcOrd="3" destOrd="0" presId="urn:microsoft.com/office/officeart/2005/8/layout/orgChart1"/>
    <dgm:cxn modelId="{4CA3FDA8-6F5F-4D62-AC6C-39F858858BF6}" type="presParOf" srcId="{7FD5A712-396C-4244-AD8A-154F5E57ECF2}" destId="{24491264-AA32-417D-90D7-2615CB90BCE2}" srcOrd="0" destOrd="0" presId="urn:microsoft.com/office/officeart/2005/8/layout/orgChart1"/>
    <dgm:cxn modelId="{30D6C535-362B-490E-85BE-7D9F829B6E81}" type="presParOf" srcId="{24491264-AA32-417D-90D7-2615CB90BCE2}" destId="{642F4F6D-2EAB-4DB5-BD7B-5B59E9C6A333}" srcOrd="0" destOrd="0" presId="urn:microsoft.com/office/officeart/2005/8/layout/orgChart1"/>
    <dgm:cxn modelId="{BB53E3E5-EB49-4D85-BAEF-9267029B195C}" type="presParOf" srcId="{24491264-AA32-417D-90D7-2615CB90BCE2}" destId="{03109089-2A84-4D69-BB97-F9E4764DC7CC}" srcOrd="1" destOrd="0" presId="urn:microsoft.com/office/officeart/2005/8/layout/orgChart1"/>
    <dgm:cxn modelId="{44C9F7FD-AA92-4795-934A-786C8876FCB2}" type="presParOf" srcId="{7FD5A712-396C-4244-AD8A-154F5E57ECF2}" destId="{5D64F1DE-9693-4175-BF20-3A4FB5F9301C}" srcOrd="1" destOrd="0" presId="urn:microsoft.com/office/officeart/2005/8/layout/orgChart1"/>
    <dgm:cxn modelId="{15FE0842-A2B6-46E0-976B-0E7D22095458}" type="presParOf" srcId="{5D64F1DE-9693-4175-BF20-3A4FB5F9301C}" destId="{326DA9D1-1321-4ADA-87FC-B98990908405}" srcOrd="0" destOrd="0" presId="urn:microsoft.com/office/officeart/2005/8/layout/orgChart1"/>
    <dgm:cxn modelId="{CD777603-D538-4925-88CB-530B08EA4E91}" type="presParOf" srcId="{5D64F1DE-9693-4175-BF20-3A4FB5F9301C}" destId="{07B43BCE-FF6F-4DB9-8EF2-B32DBBF41AB9}" srcOrd="1" destOrd="0" presId="urn:microsoft.com/office/officeart/2005/8/layout/orgChart1"/>
    <dgm:cxn modelId="{D2395767-D3FF-4E5B-9F92-7FA63431A140}" type="presParOf" srcId="{07B43BCE-FF6F-4DB9-8EF2-B32DBBF41AB9}" destId="{9057FF6C-F7D8-4A50-B717-FF014D546DAF}" srcOrd="0" destOrd="0" presId="urn:microsoft.com/office/officeart/2005/8/layout/orgChart1"/>
    <dgm:cxn modelId="{9CBA3FEA-5245-43A4-B41F-6F2726525136}" type="presParOf" srcId="{9057FF6C-F7D8-4A50-B717-FF014D546DAF}" destId="{63F6BB27-FBE2-45AE-A412-A20B36A692D8}" srcOrd="0" destOrd="0" presId="urn:microsoft.com/office/officeart/2005/8/layout/orgChart1"/>
    <dgm:cxn modelId="{2884AB0A-164B-4BF4-B50A-FB9E3132FA29}" type="presParOf" srcId="{9057FF6C-F7D8-4A50-B717-FF014D546DAF}" destId="{9BE1D76F-3757-42FB-835A-4EF6A2B78250}" srcOrd="1" destOrd="0" presId="urn:microsoft.com/office/officeart/2005/8/layout/orgChart1"/>
    <dgm:cxn modelId="{656ECF16-0C49-4249-AB49-BBA43AFE5559}" type="presParOf" srcId="{07B43BCE-FF6F-4DB9-8EF2-B32DBBF41AB9}" destId="{7C4B3E6C-4DBE-4359-987D-3252407C6981}" srcOrd="1" destOrd="0" presId="urn:microsoft.com/office/officeart/2005/8/layout/orgChart1"/>
    <dgm:cxn modelId="{1F9F536E-7CBD-4626-AC71-7A6E54BED612}" type="presParOf" srcId="{7C4B3E6C-4DBE-4359-987D-3252407C6981}" destId="{8CF63B85-F5CA-4F06-842E-17815C0E869A}" srcOrd="0" destOrd="0" presId="urn:microsoft.com/office/officeart/2005/8/layout/orgChart1"/>
    <dgm:cxn modelId="{1A2C78E5-7401-49AE-BDD1-56299F8B1A07}" type="presParOf" srcId="{7C4B3E6C-4DBE-4359-987D-3252407C6981}" destId="{F889B60B-AB7F-4F85-B86A-03A9CC2F207D}" srcOrd="1" destOrd="0" presId="urn:microsoft.com/office/officeart/2005/8/layout/orgChart1"/>
    <dgm:cxn modelId="{FA7235AF-651F-4521-A4B1-EA3796DA4763}" type="presParOf" srcId="{F889B60B-AB7F-4F85-B86A-03A9CC2F207D}" destId="{25139BB5-72A5-4669-A3E9-9274CADC000A}" srcOrd="0" destOrd="0" presId="urn:microsoft.com/office/officeart/2005/8/layout/orgChart1"/>
    <dgm:cxn modelId="{BE216799-CAB9-4C5F-BD03-0296535F58B3}" type="presParOf" srcId="{25139BB5-72A5-4669-A3E9-9274CADC000A}" destId="{D26F674A-EEB3-41AB-A9E8-4018C96533F8}" srcOrd="0" destOrd="0" presId="urn:microsoft.com/office/officeart/2005/8/layout/orgChart1"/>
    <dgm:cxn modelId="{B6342CE6-336D-48EB-A352-BD2A1C062FB5}" type="presParOf" srcId="{25139BB5-72A5-4669-A3E9-9274CADC000A}" destId="{268251E1-7B14-4902-B82F-2C677D70FF46}" srcOrd="1" destOrd="0" presId="urn:microsoft.com/office/officeart/2005/8/layout/orgChart1"/>
    <dgm:cxn modelId="{EB97EC8D-FA47-4F91-B91F-497DFFF00F52}" type="presParOf" srcId="{F889B60B-AB7F-4F85-B86A-03A9CC2F207D}" destId="{DFB47189-BF34-4CF8-89D9-FBA916F63851}" srcOrd="1" destOrd="0" presId="urn:microsoft.com/office/officeart/2005/8/layout/orgChart1"/>
    <dgm:cxn modelId="{10C59B67-C0B5-4C56-B955-316DCC1D4853}" type="presParOf" srcId="{F889B60B-AB7F-4F85-B86A-03A9CC2F207D}" destId="{51D89308-A625-45B7-8B31-E225F370AC61}" srcOrd="2" destOrd="0" presId="urn:microsoft.com/office/officeart/2005/8/layout/orgChart1"/>
    <dgm:cxn modelId="{A24031F5-057E-479E-9FAE-076422779ABA}" type="presParOf" srcId="{7C4B3E6C-4DBE-4359-987D-3252407C6981}" destId="{BD7F71E3-1AB7-4F18-A1C0-5D40BEFD79B6}" srcOrd="2" destOrd="0" presId="urn:microsoft.com/office/officeart/2005/8/layout/orgChart1"/>
    <dgm:cxn modelId="{3E98E117-93EE-420C-BAE2-B17602B12D93}" type="presParOf" srcId="{7C4B3E6C-4DBE-4359-987D-3252407C6981}" destId="{C8AA747E-ADB7-46CA-9A67-F34FA0954F9A}" srcOrd="3" destOrd="0" presId="urn:microsoft.com/office/officeart/2005/8/layout/orgChart1"/>
    <dgm:cxn modelId="{FAD8544C-4AB1-48C3-8C6E-A3300F4278EC}" type="presParOf" srcId="{C8AA747E-ADB7-46CA-9A67-F34FA0954F9A}" destId="{6FDE8C7E-78EF-40D5-B36F-4950FCBA3A4B}" srcOrd="0" destOrd="0" presId="urn:microsoft.com/office/officeart/2005/8/layout/orgChart1"/>
    <dgm:cxn modelId="{880FB412-9F5F-4BE7-A676-5CAEAE0F1495}" type="presParOf" srcId="{6FDE8C7E-78EF-40D5-B36F-4950FCBA3A4B}" destId="{E99A2AE0-63A3-4AB1-AA35-6C9586B624EF}" srcOrd="0" destOrd="0" presId="urn:microsoft.com/office/officeart/2005/8/layout/orgChart1"/>
    <dgm:cxn modelId="{697B5E94-DF71-4FAD-95B4-B9298946DFC5}" type="presParOf" srcId="{6FDE8C7E-78EF-40D5-B36F-4950FCBA3A4B}" destId="{356AA0ED-4F15-4DED-9EA4-79558F73045A}" srcOrd="1" destOrd="0" presId="urn:microsoft.com/office/officeart/2005/8/layout/orgChart1"/>
    <dgm:cxn modelId="{4A860358-0B61-4FD2-BD0C-6A6ACAFC9C01}" type="presParOf" srcId="{C8AA747E-ADB7-46CA-9A67-F34FA0954F9A}" destId="{5CCB5870-CE84-40BF-A179-64E835C572DD}" srcOrd="1" destOrd="0" presId="urn:microsoft.com/office/officeart/2005/8/layout/orgChart1"/>
    <dgm:cxn modelId="{F3A17D7A-E86B-4C2B-A7FF-9E7D1E111FD7}" type="presParOf" srcId="{C8AA747E-ADB7-46CA-9A67-F34FA0954F9A}" destId="{3A3213E0-2504-4596-B252-D6034576F58C}" srcOrd="2" destOrd="0" presId="urn:microsoft.com/office/officeart/2005/8/layout/orgChart1"/>
    <dgm:cxn modelId="{A2316C7B-5959-47CA-9DA3-3A2261C5EEF7}" type="presParOf" srcId="{07B43BCE-FF6F-4DB9-8EF2-B32DBBF41AB9}" destId="{C5D0E61E-DBC6-4876-B27C-189BE11B6D6D}" srcOrd="2" destOrd="0" presId="urn:microsoft.com/office/officeart/2005/8/layout/orgChart1"/>
    <dgm:cxn modelId="{3DEFF013-90E8-4D8C-BA76-5410A8F99890}" type="presParOf" srcId="{5D64F1DE-9693-4175-BF20-3A4FB5F9301C}" destId="{A1306531-A378-42C5-AD4C-94362DF35DFB}" srcOrd="2" destOrd="0" presId="urn:microsoft.com/office/officeart/2005/8/layout/orgChart1"/>
    <dgm:cxn modelId="{A947F6A4-F002-445A-9524-84A44111EC54}" type="presParOf" srcId="{5D64F1DE-9693-4175-BF20-3A4FB5F9301C}" destId="{3FB4FB8B-489B-4261-8092-2342373B2049}" srcOrd="3" destOrd="0" presId="urn:microsoft.com/office/officeart/2005/8/layout/orgChart1"/>
    <dgm:cxn modelId="{B8EF42B7-72DF-4A25-814C-66B7551EABC0}" type="presParOf" srcId="{3FB4FB8B-489B-4261-8092-2342373B2049}" destId="{B813C9EE-901D-4AD8-927B-F0677AE433F0}" srcOrd="0" destOrd="0" presId="urn:microsoft.com/office/officeart/2005/8/layout/orgChart1"/>
    <dgm:cxn modelId="{E075CE38-ACA6-44DF-A8FC-6D5DF5EC807D}" type="presParOf" srcId="{B813C9EE-901D-4AD8-927B-F0677AE433F0}" destId="{BB70BDEE-4DF0-4E09-9CCB-B6E70D0A4D4F}" srcOrd="0" destOrd="0" presId="urn:microsoft.com/office/officeart/2005/8/layout/orgChart1"/>
    <dgm:cxn modelId="{C42CD77B-8BCB-40FA-96B1-5E8E5DCFC6B6}" type="presParOf" srcId="{B813C9EE-901D-4AD8-927B-F0677AE433F0}" destId="{D108F639-7A71-47B9-86E3-CA57D4702C1D}" srcOrd="1" destOrd="0" presId="urn:microsoft.com/office/officeart/2005/8/layout/orgChart1"/>
    <dgm:cxn modelId="{00563867-AD09-47D2-A54E-2A4F804C1586}" type="presParOf" srcId="{3FB4FB8B-489B-4261-8092-2342373B2049}" destId="{03A60CFF-D111-4E49-8F34-01EA7353CCC8}" srcOrd="1" destOrd="0" presId="urn:microsoft.com/office/officeart/2005/8/layout/orgChart1"/>
    <dgm:cxn modelId="{F84650C0-5F79-4390-B31C-147B5D203E32}" type="presParOf" srcId="{03A60CFF-D111-4E49-8F34-01EA7353CCC8}" destId="{5E5AE4CD-A0B4-457A-AD92-C58F154742F9}" srcOrd="0" destOrd="0" presId="urn:microsoft.com/office/officeart/2005/8/layout/orgChart1"/>
    <dgm:cxn modelId="{AB1C9156-BE79-48E6-8BBC-6242468179FC}" type="presParOf" srcId="{03A60CFF-D111-4E49-8F34-01EA7353CCC8}" destId="{BA6244ED-83DE-4AB8-A611-2C9741791CAF}" srcOrd="1" destOrd="0" presId="urn:microsoft.com/office/officeart/2005/8/layout/orgChart1"/>
    <dgm:cxn modelId="{F5FAC67F-32FF-4BDB-B6CE-AB75698D6A72}" type="presParOf" srcId="{BA6244ED-83DE-4AB8-A611-2C9741791CAF}" destId="{6E0B0611-3523-4FF9-8442-75966CEEC655}" srcOrd="0" destOrd="0" presId="urn:microsoft.com/office/officeart/2005/8/layout/orgChart1"/>
    <dgm:cxn modelId="{CBD24349-F925-40F8-A486-DB928C6CD919}" type="presParOf" srcId="{6E0B0611-3523-4FF9-8442-75966CEEC655}" destId="{CE0255BE-176F-4C23-88EC-9BD64F3A181F}" srcOrd="0" destOrd="0" presId="urn:microsoft.com/office/officeart/2005/8/layout/orgChart1"/>
    <dgm:cxn modelId="{727411A0-33A8-492A-A18C-2D080EFA753F}" type="presParOf" srcId="{6E0B0611-3523-4FF9-8442-75966CEEC655}" destId="{F86AA04B-54D3-4C62-BBF1-5C931F06B5A4}" srcOrd="1" destOrd="0" presId="urn:microsoft.com/office/officeart/2005/8/layout/orgChart1"/>
    <dgm:cxn modelId="{38D41841-29F2-400C-B740-E61883DC4BCB}" type="presParOf" srcId="{BA6244ED-83DE-4AB8-A611-2C9741791CAF}" destId="{0F768219-C690-4506-B030-93494CE9D16B}" srcOrd="1" destOrd="0" presId="urn:microsoft.com/office/officeart/2005/8/layout/orgChart1"/>
    <dgm:cxn modelId="{580E6748-D967-405A-9774-93249C85ECBE}" type="presParOf" srcId="{BA6244ED-83DE-4AB8-A611-2C9741791CAF}" destId="{5BE3EBB8-F8E6-418D-BF05-4978F10EBD09}" srcOrd="2" destOrd="0" presId="urn:microsoft.com/office/officeart/2005/8/layout/orgChart1"/>
    <dgm:cxn modelId="{7945256F-A78C-45F4-896C-471654862A69}" type="presParOf" srcId="{3FB4FB8B-489B-4261-8092-2342373B2049}" destId="{95648330-78DA-4273-B273-BBAB9A2CCC08}" srcOrd="2" destOrd="0" presId="urn:microsoft.com/office/officeart/2005/8/layout/orgChart1"/>
    <dgm:cxn modelId="{2BECF55C-7599-40EC-A234-465961F1500E}" type="presParOf" srcId="{7FD5A712-396C-4244-AD8A-154F5E57ECF2}" destId="{DCA14A3D-4186-4820-91A4-251F3394DF58}" srcOrd="2" destOrd="0" presId="urn:microsoft.com/office/officeart/2005/8/layout/orgChart1"/>
    <dgm:cxn modelId="{DBF015DD-0C50-47C0-8A16-E36AA6653C4A}" type="presParOf" srcId="{25DA0EC5-7D03-4192-AE4B-593ABD726417}" destId="{334F02EB-FA53-479A-909F-E21C6B6EEF1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8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7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7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7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8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9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0DFB-AA80-4834-AF0B-0DFF67848CB2}" type="datetimeFigureOut">
              <a:rPr lang="en-US" smtClean="0"/>
              <a:t>9/20/2018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7A926-367C-4067-9CCB-4C3D1A95A9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300" y="1858963"/>
            <a:ext cx="10185400" cy="136683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500" y="6431671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Ankit Mistry  - Machine Learning        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75050" y="6480958"/>
            <a:ext cx="317500" cy="275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5050" y="643167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Data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500" y="6431671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Ankit Mistry  - Machine Learning        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75050" y="6480958"/>
            <a:ext cx="317500" cy="275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5050" y="643167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9425" y="5549537"/>
            <a:ext cx="11153775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Observation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Quantifying physical into numbers or finite category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helps to find relationship between two observation or events –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Increasing marketing budget increase in sales</a:t>
            </a: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can predict future data –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Historical stock data can predict tomorrow's stock</a:t>
            </a:r>
          </a:p>
          <a:p>
            <a:pPr algn="l">
              <a:lnSpc>
                <a:spcPct val="150000"/>
              </a:lnSpc>
            </a:pP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3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9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86711720"/>
              </p:ext>
            </p:extLst>
          </p:nvPr>
        </p:nvGraphicFramePr>
        <p:xfrm>
          <a:off x="165100" y="203199"/>
          <a:ext cx="11353800" cy="6337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3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E509775-0C12-4AEC-988F-57D39EF51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E509775-0C12-4AEC-988F-57D39EF51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9765C1-02D3-4552-AC24-70B01E1AD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5C9765C1-02D3-4552-AC24-70B01E1ADA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E76F95-DAB1-4B9C-A5D6-301BFC7B5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3FE76F95-DAB1-4B9C-A5D6-301BFC7B5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310FF91-388D-4EB7-B662-5A51C4768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A310FF91-388D-4EB7-B662-5A51C4768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2F4F6D-2EAB-4DB5-BD7B-5B59E9C6A3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42F4F6D-2EAB-4DB5-BD7B-5B59E9C6A3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7CD127-6DE9-44DA-B9F2-4ED94B70E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2F7CD127-6DE9-44DA-B9F2-4ED94B70E2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113DFE-4BE5-4293-8855-EF3BCDFFD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27113DFE-4BE5-4293-8855-EF3BCDFFD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E2FACE-0520-409F-873B-86B9A6B42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8FE2FACE-0520-409F-873B-86B9A6B42A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6D253A1-17A0-41C9-8092-115EDC3D1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16D253A1-17A0-41C9-8092-115EDC3D1B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6DA9D1-1321-4ADA-87FC-B989909084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326DA9D1-1321-4ADA-87FC-B989909084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F6BB27-FBE2-45AE-A412-A20B36A692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63F6BB27-FBE2-45AE-A412-A20B36A692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1306531-A378-42C5-AD4C-94362DF35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A1306531-A378-42C5-AD4C-94362DF35D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70BDEE-4DF0-4E09-9CCB-B6E70D0A4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BB70BDEE-4DF0-4E09-9CCB-B6E70D0A4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950DB6-8D08-44B2-A42B-0B86E422FE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graphicEl>
                                              <a:dgm id="{52950DB6-8D08-44B2-A42B-0B86E422FE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6D8CB4-8C3E-45C1-9BA1-FE522B4B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CA6D8CB4-8C3E-45C1-9BA1-FE522B4B8F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F23F9A-5BAF-46E6-A78A-52BAED9ED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97F23F9A-5BAF-46E6-A78A-52BAED9ED7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FB2EE8-A00E-47FA-962C-4144AA4795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6FB2EE8-A00E-47FA-962C-4144AA4795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3F319E-6EE4-4ED8-9DE2-EC14AC8601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graphicEl>
                                              <a:dgm id="{DE3F319E-6EE4-4ED8-9DE2-EC14AC8601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CDC703F-664C-4007-A3B1-E88359EAB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graphicEl>
                                              <a:dgm id="{4CDC703F-664C-4007-A3B1-E88359EAB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DC373B-D02B-4641-98DE-9E270AA3A1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graphicEl>
                                              <a:dgm id="{A6DC373B-D02B-4641-98DE-9E270AA3A1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CDD4A4-6615-43C0-9FB9-415FA147F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graphicEl>
                                              <a:dgm id="{02CDD4A4-6615-43C0-9FB9-415FA147F3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F63B85-F5CA-4F06-842E-17815C0E86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graphicEl>
                                              <a:dgm id="{8CF63B85-F5CA-4F06-842E-17815C0E86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26F674A-EEB3-41AB-A9E8-4018C9653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graphicEl>
                                              <a:dgm id="{D26F674A-EEB3-41AB-A9E8-4018C96533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7F71E3-1AB7-4F18-A1C0-5D40BEFD79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BD7F71E3-1AB7-4F18-A1C0-5D40BEFD79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9A2AE0-63A3-4AB1-AA35-6C9586B624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E99A2AE0-63A3-4AB1-AA35-6C9586B624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AE4CD-A0B4-457A-AD92-C58F154742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graphicEl>
                                              <a:dgm id="{5E5AE4CD-A0B4-457A-AD92-C58F154742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0255BE-176F-4C23-88EC-9BD64F3A1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CE0255BE-176F-4C23-88EC-9BD64F3A18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 fontScale="90000"/>
          </a:bodyPr>
          <a:lstStyle/>
          <a:p>
            <a:pPr algn="l"/>
            <a:r>
              <a:rPr lang="en-US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 Time : Continuous or Discrete 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500" y="6431671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Ankit Mistry  - Machine Learning        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75050" y="6480958"/>
            <a:ext cx="317500" cy="275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5050" y="643167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0887" y="3162096"/>
            <a:ext cx="10247313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number of cellphone lost in library.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height of coconut tree.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time it takes for a cellphone battery to die.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production of wheat by weight.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opinion of student on online course in scale of 1 to 10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887" y="171299"/>
            <a:ext cx="10067925" cy="1174901"/>
          </a:xfrm>
        </p:spPr>
        <p:txBody>
          <a:bodyPr>
            <a:normAutofit/>
          </a:bodyPr>
          <a:lstStyle/>
          <a:p>
            <a:pPr algn="l"/>
            <a:r>
              <a:rPr lang="en-US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Quiz Time : Nominal or Ordinal</a:t>
            </a:r>
            <a:endParaRPr lang="en-US" sz="4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0" y="6387139"/>
            <a:ext cx="12192000" cy="10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5500" y="6431671"/>
            <a:ext cx="501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Ankit Mistry  - Machine Learning         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75050" y="6480958"/>
            <a:ext cx="317500" cy="2754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5050" y="6431671"/>
            <a:ext cx="2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0887" y="3162096"/>
            <a:ext cx="10247313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Grades on an Math 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exam. A,B,C,D,F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Flavors of milk.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Online course difficulty is Easy, Medium ,Difficult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Gender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flavor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Coffee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Students reading ability : average</a:t>
            </a:r>
            <a:r>
              <a:rPr lang="en-US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excellent,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above average.</a:t>
            </a:r>
            <a:endParaRPr lang="en-US" sz="2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185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DATA</vt:lpstr>
      <vt:lpstr>What is Data</vt:lpstr>
      <vt:lpstr>PowerPoint Presentation</vt:lpstr>
      <vt:lpstr>Quiz Time : Continuous or Discrete </vt:lpstr>
      <vt:lpstr>Quiz Time : Nominal or Ordinal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R and RStudio</dc:title>
  <dc:creator>ankit mistry</dc:creator>
  <cp:lastModifiedBy>ankit mistry</cp:lastModifiedBy>
  <cp:revision>135</cp:revision>
  <dcterms:created xsi:type="dcterms:W3CDTF">2018-06-03T01:50:51Z</dcterms:created>
  <dcterms:modified xsi:type="dcterms:W3CDTF">2018-09-20T04:37:38Z</dcterms:modified>
</cp:coreProperties>
</file>