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5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3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0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4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E4E8-79C1-4494-95E2-B649814A7F1F}" type="datetimeFigureOut">
              <a:rPr lang="ko-KR" altLang="en-US" smtClean="0"/>
              <a:t>2018-08-12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Chapter7</a:t>
            </a:r>
            <a:br>
              <a:rPr lang="en-US" altLang="ko-KR" dirty="0" smtClean="0"/>
            </a:br>
            <a:r>
              <a:rPr lang="ko-KR" altLang="en-US" dirty="0" smtClean="0"/>
              <a:t>앙상블 학습과 랜덤 </a:t>
            </a:r>
            <a:r>
              <a:rPr lang="ko-KR" altLang="en-US" dirty="0" err="1" smtClean="0"/>
              <a:t>포레스트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4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76672"/>
            <a:ext cx="6267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38275" y="1688556"/>
            <a:ext cx="6267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참고 자료 </a:t>
            </a:r>
            <a:r>
              <a:rPr lang="en-US" altLang="ko-KR" dirty="0" smtClean="0"/>
              <a:t>: ttps</a:t>
            </a:r>
            <a:r>
              <a:rPr lang="en-US" altLang="ko-KR" dirty="0"/>
              <a:t>://medium.com/@deepvalidation/title-3b0e263605de</a:t>
            </a:r>
            <a:endParaRPr lang="ko-KR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924944"/>
            <a:ext cx="625792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7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705100"/>
            <a:ext cx="62674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56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323850"/>
            <a:ext cx="620077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5661248"/>
            <a:ext cx="6267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03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908720"/>
            <a:ext cx="62388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3717032"/>
            <a:ext cx="62579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47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8113"/>
            <a:ext cx="6257925" cy="65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56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8640"/>
            <a:ext cx="61912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196752"/>
            <a:ext cx="62674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49080"/>
            <a:ext cx="62484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9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95288"/>
            <a:ext cx="631507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08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2"/>
          <a:stretch/>
        </p:blipFill>
        <p:spPr bwMode="auto">
          <a:xfrm>
            <a:off x="4067944" y="0"/>
            <a:ext cx="5062688" cy="506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138"/>
            <a:ext cx="5065982" cy="46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44"/>
          <a:stretch/>
        </p:blipFill>
        <p:spPr bwMode="auto">
          <a:xfrm>
            <a:off x="-3041" y="3356993"/>
            <a:ext cx="5069023" cy="351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62833"/>
            <a:ext cx="5065982" cy="146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42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5804760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55" y="0"/>
            <a:ext cx="62579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4760" y="2996952"/>
            <a:ext cx="333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레이어가</a:t>
            </a:r>
            <a:r>
              <a:rPr lang="ko-KR" altLang="en-US" dirty="0" smtClean="0"/>
              <a:t> 필요한가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어떤 장점이 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97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836712"/>
            <a:ext cx="62674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852863"/>
            <a:ext cx="6315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49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0"/>
            <a:ext cx="550667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37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04664"/>
            <a:ext cx="62674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5445224"/>
            <a:ext cx="62579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916832"/>
            <a:ext cx="63055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2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69581"/>
            <a:ext cx="618172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6137006"/>
            <a:ext cx="6229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1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949074"/>
            <a:ext cx="62388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276872"/>
            <a:ext cx="62293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70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04664"/>
            <a:ext cx="62388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636912"/>
            <a:ext cx="62674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3942978"/>
            <a:ext cx="62769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98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714375"/>
            <a:ext cx="62103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05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15659"/>
            <a:ext cx="63246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344484"/>
            <a:ext cx="6229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5157192"/>
            <a:ext cx="769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???????????????????????????????????????????????????????????????????????</a:t>
            </a:r>
          </a:p>
          <a:p>
            <a:r>
              <a:rPr lang="ko-KR" altLang="en-US" dirty="0" smtClean="0"/>
              <a:t>샘플링의 의미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7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21</Words>
  <Application>Microsoft Office PowerPoint</Application>
  <PresentationFormat>화면 슬라이드 쇼(4:3)</PresentationFormat>
  <Paragraphs>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Chapter7 앙상블 학습과 랜덤 포레스트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 모델 훈련</dc:title>
  <dc:creator>User</dc:creator>
  <cp:lastModifiedBy>User</cp:lastModifiedBy>
  <cp:revision>61</cp:revision>
  <dcterms:created xsi:type="dcterms:W3CDTF">2018-07-26T22:31:49Z</dcterms:created>
  <dcterms:modified xsi:type="dcterms:W3CDTF">2018-08-12T06:59:18Z</dcterms:modified>
</cp:coreProperties>
</file>