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Chapter7</a:t>
            </a:r>
            <a:r>
              <a:rPr lang="en-US" altLang="ko-KR" dirty="0"/>
              <a:t> </a:t>
            </a:r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4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548680"/>
            <a:ext cx="6257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132856"/>
            <a:ext cx="62579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284984"/>
            <a:ext cx="62293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1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85824"/>
            <a:ext cx="6200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988840"/>
            <a:ext cx="62293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671714"/>
            <a:ext cx="62865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709863"/>
            <a:ext cx="62579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74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08720"/>
            <a:ext cx="6229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573016"/>
            <a:ext cx="62388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61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60648"/>
            <a:ext cx="62293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204864"/>
            <a:ext cx="62579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573016"/>
            <a:ext cx="62674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4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112"/>
            <a:ext cx="7475458" cy="68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908720"/>
            <a:ext cx="6296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420888"/>
            <a:ext cx="6276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085184"/>
            <a:ext cx="6210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4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7"/>
          <a:stretch/>
        </p:blipFill>
        <p:spPr bwMode="auto">
          <a:xfrm>
            <a:off x="-752" y="0"/>
            <a:ext cx="5182585" cy="34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02"/>
          <a:stretch/>
        </p:blipFill>
        <p:spPr bwMode="auto">
          <a:xfrm>
            <a:off x="4398206" y="3140968"/>
            <a:ext cx="4745794" cy="370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530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229100"/>
            <a:ext cx="62198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8632"/>
            <a:ext cx="4030173" cy="54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88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60848"/>
            <a:ext cx="6248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0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88" y="0"/>
            <a:ext cx="5500465" cy="222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65" y="2196021"/>
            <a:ext cx="5475310" cy="466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68960"/>
            <a:ext cx="6191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592199"/>
            <a:ext cx="6200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161517"/>
            <a:ext cx="6267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390117"/>
            <a:ext cx="62388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4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52388"/>
            <a:ext cx="627697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0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</Words>
  <Application>Microsoft Office PowerPoint</Application>
  <PresentationFormat>화면 슬라이드 쇼(4:3)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Chapter7 차원 축소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모델 훈련</dc:title>
  <dc:creator>User</dc:creator>
  <cp:lastModifiedBy>User</cp:lastModifiedBy>
  <cp:revision>73</cp:revision>
  <dcterms:created xsi:type="dcterms:W3CDTF">2018-07-26T22:31:49Z</dcterms:created>
  <dcterms:modified xsi:type="dcterms:W3CDTF">2018-08-12T14:38:45Z</dcterms:modified>
</cp:coreProperties>
</file>