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8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7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7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9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4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27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3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D3FF-8D93-4F67-8481-C9E7535D6EB1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서포트</a:t>
            </a:r>
            <a:r>
              <a:rPr lang="ko-KR" altLang="en-US" dirty="0" smtClean="0"/>
              <a:t> 벡터 머신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55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서포트</a:t>
            </a:r>
            <a:r>
              <a:rPr lang="ko-KR" altLang="en-US" b="1" dirty="0" smtClean="0"/>
              <a:t> 벡터 머신</a:t>
            </a:r>
            <a:r>
              <a:rPr lang="en-US" altLang="ko-KR" b="1" dirty="0" smtClean="0"/>
              <a:t> - SVM(Support Vector Machine)</a:t>
            </a:r>
            <a:endParaRPr lang="en-US" altLang="ko-KR" b="1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지도 </a:t>
            </a:r>
            <a:r>
              <a:rPr lang="ko-KR" altLang="en-US" dirty="0" smtClean="0"/>
              <a:t>학습 모델로서 데이터가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그룹으로 분류될 때 사용</a:t>
            </a:r>
            <a:endParaRPr lang="en-US" altLang="ko-KR" dirty="0" smtClean="0"/>
          </a:p>
          <a:p>
            <a:r>
              <a:rPr lang="en-US" altLang="ko-KR" dirty="0" smtClean="0"/>
              <a:t>- SVM</a:t>
            </a:r>
            <a:r>
              <a:rPr lang="ko-KR" altLang="en-US" dirty="0" smtClean="0"/>
              <a:t>은 벡터 공간에서 학습 데이터가 속한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그룹을 분류하는 선형 </a:t>
            </a:r>
            <a:r>
              <a:rPr lang="ko-KR" altLang="en-US" dirty="0" err="1" smtClean="0"/>
              <a:t>분리자를</a:t>
            </a:r>
            <a:r>
              <a:rPr lang="ko-KR" altLang="en-US" dirty="0" smtClean="0"/>
              <a:t> 찾는 기하학적 모델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여기서 차원을 결정하는 요인은 데이터가 가지고 있는 특성</a:t>
            </a:r>
            <a:r>
              <a:rPr lang="en-US" altLang="ko-KR" dirty="0" smtClean="0"/>
              <a:t>(feature)</a:t>
            </a:r>
            <a:r>
              <a:rPr lang="ko-KR" altLang="en-US" dirty="0" smtClean="0"/>
              <a:t>의 수</a:t>
            </a:r>
            <a:endParaRPr lang="ko-K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251520" y="5373216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지도 학습</a:t>
            </a:r>
            <a:r>
              <a:rPr lang="en-US" altLang="ko-KR" sz="1400" dirty="0" smtClean="0"/>
              <a:t>(Supervised Learning)</a:t>
            </a:r>
          </a:p>
          <a:p>
            <a:r>
              <a:rPr lang="en-US" altLang="ko-KR" sz="1400" dirty="0" smtClean="0"/>
              <a:t>- Training Data </a:t>
            </a:r>
            <a:r>
              <a:rPr lang="ko-KR" altLang="en-US" sz="1400" dirty="0" smtClean="0"/>
              <a:t>로부터 </a:t>
            </a:r>
            <a:r>
              <a:rPr lang="ko-KR" altLang="en-US" sz="1400" dirty="0"/>
              <a:t>하나의 함수를 </a:t>
            </a:r>
            <a:r>
              <a:rPr lang="ko-KR" altLang="en-US" sz="1400" dirty="0" smtClean="0"/>
              <a:t>유추해내기 위한 </a:t>
            </a:r>
            <a:r>
              <a:rPr lang="en-US" altLang="ko-KR" sz="1400" dirty="0" smtClean="0"/>
              <a:t>Learning Machine </a:t>
            </a:r>
            <a:r>
              <a:rPr lang="ko-KR" altLang="en-US" sz="1400" dirty="0" smtClean="0"/>
              <a:t>의 한 방법</a:t>
            </a:r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훈련 </a:t>
            </a:r>
            <a:r>
              <a:rPr lang="ko-KR" altLang="en-US" sz="1400" dirty="0"/>
              <a:t>데이터는 일반적으로 입력 객체에 대한 속성을 벡터 형태로 포함하고 있으며 각각의 벡터에 대해 원하는 결과가 무엇인지 </a:t>
            </a:r>
            <a:r>
              <a:rPr lang="ko-KR" altLang="en-US" sz="1400" dirty="0" smtClean="0"/>
              <a:t>표시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/>
              <a:t>지도 </a:t>
            </a:r>
            <a:r>
              <a:rPr lang="ko-KR" altLang="en-US" sz="1400" dirty="0" err="1"/>
              <a:t>학습기</a:t>
            </a:r>
            <a:r>
              <a:rPr lang="en-US" altLang="ko-KR" sz="1400" dirty="0"/>
              <a:t>(Supervised Learner)</a:t>
            </a:r>
            <a:r>
              <a:rPr lang="ko-KR" altLang="en-US" sz="1400" dirty="0"/>
              <a:t>가 하는 작업은 훈련 데이터로부터 주어진 데이터에 대해 예측하고자 하는 값을 올바로 추측해내는 것</a:t>
            </a:r>
            <a:endParaRPr lang="ko-KR" altLang="ko-KR" sz="1400" dirty="0"/>
          </a:p>
        </p:txBody>
      </p:sp>
      <p:pic>
        <p:nvPicPr>
          <p:cNvPr id="2051" name="Picture 3" descr="svm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39" y="1737976"/>
            <a:ext cx="4827121" cy="363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39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SVM</a:t>
            </a:r>
            <a:r>
              <a:rPr lang="ko-KR" altLang="en-US" b="1" dirty="0" smtClean="0"/>
              <a:t>의 핵심 개념</a:t>
            </a:r>
            <a:endParaRPr lang="en-US" altLang="ko-KR" b="1" dirty="0" smtClean="0"/>
          </a:p>
          <a:p>
            <a:r>
              <a:rPr lang="en-US" altLang="ko-KR" dirty="0" smtClean="0"/>
              <a:t>- </a:t>
            </a:r>
            <a:r>
              <a:rPr lang="en-US" altLang="ko-KR" dirty="0" smtClean="0"/>
              <a:t>SVM</a:t>
            </a:r>
            <a:r>
              <a:rPr lang="ko-KR" altLang="en-US" dirty="0" smtClean="0"/>
              <a:t>은 두 그룹을 구별하는 </a:t>
            </a:r>
            <a:r>
              <a:rPr lang="ko-KR" altLang="en-US" dirty="0" err="1" smtClean="0"/>
              <a:t>직선식을</a:t>
            </a:r>
            <a:r>
              <a:rPr lang="ko-KR" altLang="en-US" dirty="0" smtClean="0"/>
              <a:t> 찾되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직선식을</a:t>
            </a:r>
            <a:r>
              <a:rPr lang="ko-KR" altLang="en-US" dirty="0" smtClean="0"/>
              <a:t> 사이에 두고 가능하면 두 그룹에 멀리 떨어져 있도록 하는 </a:t>
            </a:r>
            <a:r>
              <a:rPr lang="ko-KR" altLang="en-US" dirty="0" err="1" smtClean="0"/>
              <a:t>직선식을</a:t>
            </a:r>
            <a:r>
              <a:rPr lang="ko-KR" altLang="en-US" dirty="0" smtClean="0"/>
              <a:t> 구하는 것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왜냐하면 두 그룹이 멀리 떨어질수록 나중에 입력된 데이터를 판별하는데 더 높은 신뢰도로 예측할 수 있기 때문</a:t>
            </a:r>
            <a:endParaRPr lang="ko-KR" altLang="ko-KR" dirty="0"/>
          </a:p>
        </p:txBody>
      </p:sp>
      <p:pic>
        <p:nvPicPr>
          <p:cNvPr id="1031" name="Picture 7" descr="svm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8" y="1737976"/>
            <a:ext cx="7514864" cy="363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36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커널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kernal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r>
              <a:rPr lang="en-US" altLang="ko-KR" dirty="0" smtClean="0"/>
              <a:t>- </a:t>
            </a:r>
            <a:r>
              <a:rPr lang="en-US" altLang="ko-KR" dirty="0" smtClean="0"/>
              <a:t>SVM</a:t>
            </a:r>
            <a:r>
              <a:rPr lang="ko-KR" altLang="en-US" dirty="0" smtClean="0"/>
              <a:t>은 기본적으로 선형 </a:t>
            </a:r>
            <a:r>
              <a:rPr lang="ko-KR" altLang="en-US" dirty="0" err="1" smtClean="0"/>
              <a:t>경계식으로</a:t>
            </a:r>
            <a:r>
              <a:rPr lang="ko-KR" altLang="en-US" dirty="0" smtClean="0"/>
              <a:t> 분류하는 방법으로 데이터의 분포 형태가 선형으로 분리하기 어려울 때 </a:t>
            </a:r>
            <a:r>
              <a:rPr lang="ko-KR" altLang="en-US" dirty="0" err="1" smtClean="0"/>
              <a:t>커널을</a:t>
            </a:r>
            <a:r>
              <a:rPr lang="ko-KR" altLang="en-US" dirty="0" smtClean="0"/>
              <a:t> 통해 분류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커널은</a:t>
            </a:r>
            <a:r>
              <a:rPr lang="ko-KR" altLang="en-US" dirty="0" smtClean="0"/>
              <a:t> 선형 분류가 어려운 분포를 선형 분류가 가능한 한 차원이 증가된 공간으로 변환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선형 분류가 불가능한 현재 공간의 분포를 변환함수를 통해 선형 분류가 가능하게 분포되는 공간으로 변환</a:t>
            </a:r>
            <a:endParaRPr lang="ko-KR" altLang="ko-KR" dirty="0"/>
          </a:p>
        </p:txBody>
      </p:sp>
      <p:pic>
        <p:nvPicPr>
          <p:cNvPr id="3075" name="Picture 3" descr="svm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2291973"/>
            <a:ext cx="591502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7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207</Words>
  <Application>Microsoft Office PowerPoint</Application>
  <PresentationFormat>화면 슬라이드 쇼(4:3)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서포트 벡터 머신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모델</dc:title>
  <dc:creator>User</dc:creator>
  <cp:lastModifiedBy>User</cp:lastModifiedBy>
  <cp:revision>11</cp:revision>
  <dcterms:created xsi:type="dcterms:W3CDTF">2018-07-21T08:22:42Z</dcterms:created>
  <dcterms:modified xsi:type="dcterms:W3CDTF">2018-07-22T14:32:18Z</dcterms:modified>
</cp:coreProperties>
</file>