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ABCA1-1451-4CAE-87B8-F8C7F82F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Ano 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2B5C5-5550-4B2A-AE56-80C44EFDF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Relatório de vendas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0C0CC7-2177-4F30-AC1E-13B2915CBCA9}"/>
              </a:ext>
            </a:extLst>
          </p:cNvPr>
          <p:cNvSpPr txBox="1"/>
          <p:nvPr/>
        </p:nvSpPr>
        <p:spPr>
          <a:xfrm>
            <a:off x="5181600" y="5697556"/>
            <a:ext cx="33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feita com Python por Guilherme Carvalho Peppe</a:t>
            </a:r>
          </a:p>
        </p:txBody>
      </p:sp>
    </p:spTree>
    <p:extLst>
      <p:ext uri="{BB962C8B-B14F-4D97-AF65-F5344CB8AC3E}">
        <p14:creationId xmlns:p14="http://schemas.microsoft.com/office/powerpoint/2010/main" val="4351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ECF9-FF6E-4A10-A096-1FB9E801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Trimestral no ano de 2021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A90F9A37-B0EA-4871-B28B-1BBD69086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23" y="1617784"/>
            <a:ext cx="5613061" cy="467755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123D1D-805D-4B37-A85D-6B5A513E8637}"/>
              </a:ext>
            </a:extLst>
          </p:cNvPr>
          <p:cNvSpPr txBox="1"/>
          <p:nvPr/>
        </p:nvSpPr>
        <p:spPr>
          <a:xfrm>
            <a:off x="7291754" y="1606062"/>
            <a:ext cx="3516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• As vendas online da loja deram início no fim do primeiro trimestre de 2021, sem impulsionamento.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• O impulsionamento via Google ocorreu num curto período do segundo trimestre. A loja optou pelo Facebook </a:t>
            </a:r>
            <a:r>
              <a:rPr lang="pt-BR" dirty="0" err="1"/>
              <a:t>Ads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• Os resultados dos três últimos semestres de 2021 estão completos e mostram êxito na estratégia de marketing digital.</a:t>
            </a:r>
          </a:p>
        </p:txBody>
      </p:sp>
    </p:spTree>
    <p:extLst>
      <p:ext uri="{BB962C8B-B14F-4D97-AF65-F5344CB8AC3E}">
        <p14:creationId xmlns:p14="http://schemas.microsoft.com/office/powerpoint/2010/main" val="37085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6C05-4372-4D30-8BC0-932328F3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Faturamento por semana</a:t>
            </a:r>
          </a:p>
        </p:txBody>
      </p:sp>
      <p:pic>
        <p:nvPicPr>
          <p:cNvPr id="9" name="Espaço Reservado para Conteúdo 8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5510450E-0905-44AC-9D72-D3BD35514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184" y="1758949"/>
            <a:ext cx="5758816" cy="4799014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86C1AB-EABC-43F0-A2EE-E92FA8E3A927}"/>
              </a:ext>
            </a:extLst>
          </p:cNvPr>
          <p:cNvSpPr txBox="1"/>
          <p:nvPr/>
        </p:nvSpPr>
        <p:spPr>
          <a:xfrm>
            <a:off x="7815263" y="1758949"/>
            <a:ext cx="3271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• Agregar o faturamento por semana contorna o problema de dados incompletos do primeiro trimestre do ano e fornece mais detalhes do êxito da estratégia de marketing digital.</a:t>
            </a:r>
          </a:p>
        </p:txBody>
      </p:sp>
    </p:spTree>
    <p:extLst>
      <p:ext uri="{BB962C8B-B14F-4D97-AF65-F5344CB8AC3E}">
        <p14:creationId xmlns:p14="http://schemas.microsoft.com/office/powerpoint/2010/main" val="171574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Histograma&#10;&#10;Descrição gerada automaticamente">
            <a:extLst>
              <a:ext uri="{FF2B5EF4-FFF2-40B4-BE49-F238E27FC236}">
                <a16:creationId xmlns:a16="http://schemas.microsoft.com/office/drawing/2014/main" id="{22ED2E89-5E8E-45B8-AA24-AD1557D93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3" t="8733" r="5991" b="2164"/>
          <a:stretch/>
        </p:blipFill>
        <p:spPr>
          <a:xfrm>
            <a:off x="1184029" y="203962"/>
            <a:ext cx="4911971" cy="4028069"/>
          </a:xfrm>
        </p:spPr>
      </p:pic>
      <p:pic>
        <p:nvPicPr>
          <p:cNvPr id="7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E157F032-11D5-4D39-A454-1C34A9F59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7" t="8733" r="8522" b="2164"/>
          <a:stretch/>
        </p:blipFill>
        <p:spPr>
          <a:xfrm>
            <a:off x="6447693" y="203962"/>
            <a:ext cx="4747815" cy="40280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C36DA8-9749-42C2-834F-7485B095A561}"/>
              </a:ext>
            </a:extLst>
          </p:cNvPr>
          <p:cNvSpPr txBox="1"/>
          <p:nvPr/>
        </p:nvSpPr>
        <p:spPr>
          <a:xfrm>
            <a:off x="1688123" y="4489938"/>
            <a:ext cx="9366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• De julho a setembro, a média do faturamento diário era de 301 reais. Isto, contando com um dia atípico (1º de julho), que teve uma alta de faturamento muito acentuada devido à publicização dos produtos da loja por uma </a:t>
            </a:r>
            <a:r>
              <a:rPr lang="pt-BR" i="1" dirty="0"/>
              <a:t>influencer, </a:t>
            </a:r>
            <a:r>
              <a:rPr lang="pt-BR" dirty="0"/>
              <a:t>que havia recebido suas compras, nos </a:t>
            </a:r>
            <a:r>
              <a:rPr lang="pt-BR" i="1" dirty="0"/>
              <a:t>stories</a:t>
            </a:r>
            <a:r>
              <a:rPr lang="pt-BR" dirty="0"/>
              <a:t> de seu </a:t>
            </a:r>
            <a:r>
              <a:rPr lang="pt-BR" i="1" dirty="0"/>
              <a:t>Instagram</a:t>
            </a:r>
            <a:r>
              <a:rPr lang="pt-BR" dirty="0"/>
              <a:t>.</a:t>
            </a:r>
          </a:p>
          <a:p>
            <a:r>
              <a:rPr lang="pt-BR" dirty="0"/>
              <a:t>• De outubro a dezembro, a média do faturamento diário foi de 367,2 reais. A perda de performance é notada ao fim do trimestre.</a:t>
            </a:r>
          </a:p>
        </p:txBody>
      </p:sp>
    </p:spTree>
    <p:extLst>
      <p:ext uri="{BB962C8B-B14F-4D97-AF65-F5344CB8AC3E}">
        <p14:creationId xmlns:p14="http://schemas.microsoft.com/office/powerpoint/2010/main" val="67318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D0FB-19A5-400D-A1B0-3E30F6F3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86733"/>
            <a:ext cx="10175631" cy="1077229"/>
          </a:xfrm>
        </p:spPr>
        <p:txBody>
          <a:bodyPr/>
          <a:lstStyle/>
          <a:p>
            <a:r>
              <a:rPr lang="pt-BR" dirty="0"/>
              <a:t>Mapa de vendas por estado dos 3º e 4º trimestres</a:t>
            </a:r>
          </a:p>
        </p:txBody>
      </p:sp>
      <p:pic>
        <p:nvPicPr>
          <p:cNvPr id="6" name="Espaço Reservado para Conteúdo 5" descr="Mapa&#10;&#10;Descrição gerada automaticamente">
            <a:extLst>
              <a:ext uri="{FF2B5EF4-FFF2-40B4-BE49-F238E27FC236}">
                <a16:creationId xmlns:a16="http://schemas.microsoft.com/office/drawing/2014/main" id="{E267134C-1956-4D2A-97DB-BD8C733F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09" t="1682" r="7493" b="184"/>
          <a:stretch/>
        </p:blipFill>
        <p:spPr>
          <a:xfrm>
            <a:off x="1055161" y="1181874"/>
            <a:ext cx="5141556" cy="4649819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1B55328-B391-484B-82A2-2EE2E4670FD5}"/>
              </a:ext>
            </a:extLst>
          </p:cNvPr>
          <p:cNvSpPr txBox="1"/>
          <p:nvPr/>
        </p:nvSpPr>
        <p:spPr>
          <a:xfrm>
            <a:off x="4453182" y="4865077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2º Trimestre</a:t>
            </a:r>
          </a:p>
        </p:txBody>
      </p:sp>
      <p:pic>
        <p:nvPicPr>
          <p:cNvPr id="12" name="Imagem 11" descr="Mapa&#10;&#10;Descrição gerada automaticamente">
            <a:extLst>
              <a:ext uri="{FF2B5EF4-FFF2-40B4-BE49-F238E27FC236}">
                <a16:creationId xmlns:a16="http://schemas.microsoft.com/office/drawing/2014/main" id="{5C28B414-5D1C-4E1B-9F07-F24C2620F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18" r="4305"/>
          <a:stretch/>
        </p:blipFill>
        <p:spPr>
          <a:xfrm>
            <a:off x="6337479" y="1181874"/>
            <a:ext cx="4893313" cy="464981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75434B-6CEB-4768-895C-F60B5BE00060}"/>
              </a:ext>
            </a:extLst>
          </p:cNvPr>
          <p:cNvSpPr txBox="1"/>
          <p:nvPr/>
        </p:nvSpPr>
        <p:spPr>
          <a:xfrm>
            <a:off x="9073662" y="4865077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3º Trimestre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9271FF-8873-442F-8CCC-365D612A01E8}"/>
              </a:ext>
            </a:extLst>
          </p:cNvPr>
          <p:cNvSpPr txBox="1"/>
          <p:nvPr/>
        </p:nvSpPr>
        <p:spPr>
          <a:xfrm>
            <a:off x="1055161" y="5920154"/>
            <a:ext cx="513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• O 2º trimestre mostrou o resultado das primeiras campanhas no Facebook </a:t>
            </a:r>
            <a:r>
              <a:rPr lang="pt-BR" dirty="0" err="1"/>
              <a:t>Ads</a:t>
            </a:r>
            <a:r>
              <a:rPr lang="pt-BR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123620-E3DC-4A8C-8CA7-C76261917A1F}"/>
              </a:ext>
            </a:extLst>
          </p:cNvPr>
          <p:cNvSpPr txBox="1"/>
          <p:nvPr/>
        </p:nvSpPr>
        <p:spPr>
          <a:xfrm>
            <a:off x="6217617" y="5831693"/>
            <a:ext cx="501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• No 3º trimestre, houve um encolhimento na receita oriunda de São Paulo, mas outros estados compensaram esta perda.</a:t>
            </a:r>
          </a:p>
        </p:txBody>
      </p:sp>
    </p:spTree>
    <p:extLst>
      <p:ext uri="{BB962C8B-B14F-4D97-AF65-F5344CB8AC3E}">
        <p14:creationId xmlns:p14="http://schemas.microsoft.com/office/powerpoint/2010/main" val="117579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81F9A-9FDA-40F9-B101-2AC5AF05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8" y="165120"/>
            <a:ext cx="10015563" cy="670654"/>
          </a:xfrm>
        </p:spPr>
        <p:txBody>
          <a:bodyPr/>
          <a:lstStyle/>
          <a:p>
            <a:r>
              <a:rPr lang="pt-BR" dirty="0"/>
              <a:t>Mapa de vendas por estado dos 3º e 4º trimestres</a:t>
            </a:r>
          </a:p>
        </p:txBody>
      </p:sp>
      <p:pic>
        <p:nvPicPr>
          <p:cNvPr id="9" name="Espaço Reservado para Conteúdo 8" descr="Mapa&#10;&#10;Descrição gerada automaticamente">
            <a:extLst>
              <a:ext uri="{FF2B5EF4-FFF2-40B4-BE49-F238E27FC236}">
                <a16:creationId xmlns:a16="http://schemas.microsoft.com/office/drawing/2014/main" id="{D90F5406-0FDB-4996-BB30-4CB20175F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08" y="1383323"/>
            <a:ext cx="4684485" cy="4466493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DC1351-825F-42D3-910B-FC15F980F746}"/>
              </a:ext>
            </a:extLst>
          </p:cNvPr>
          <p:cNvSpPr txBox="1"/>
          <p:nvPr/>
        </p:nvSpPr>
        <p:spPr>
          <a:xfrm>
            <a:off x="4360985" y="4818185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3º Trimestre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4E05E8-DE5A-4B1C-86D7-2DFC12489968}"/>
              </a:ext>
            </a:extLst>
          </p:cNvPr>
          <p:cNvSpPr txBox="1"/>
          <p:nvPr/>
        </p:nvSpPr>
        <p:spPr>
          <a:xfrm>
            <a:off x="8889899" y="4818185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4º Trimestre</a:t>
            </a:r>
          </a:p>
        </p:txBody>
      </p:sp>
      <p:pic>
        <p:nvPicPr>
          <p:cNvPr id="20" name="Imagem 19" descr="Mapa&#10;&#10;Descrição gerada automaticamente">
            <a:extLst>
              <a:ext uri="{FF2B5EF4-FFF2-40B4-BE49-F238E27FC236}">
                <a16:creationId xmlns:a16="http://schemas.microsoft.com/office/drawing/2014/main" id="{D21FBD04-1E43-435F-A502-48D50FC33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3" r="13625"/>
          <a:stretch/>
        </p:blipFill>
        <p:spPr>
          <a:xfrm>
            <a:off x="5969366" y="1383324"/>
            <a:ext cx="5134414" cy="446649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E54AC1-D9B6-4D8C-BEAF-BD467959E41E}"/>
              </a:ext>
            </a:extLst>
          </p:cNvPr>
          <p:cNvSpPr txBox="1"/>
          <p:nvPr/>
        </p:nvSpPr>
        <p:spPr>
          <a:xfrm>
            <a:off x="1172308" y="5922947"/>
            <a:ext cx="4684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• O 4º trimestre mostra que as vendas atingiram mais estados do nordeste e norte em comparação ao 3º trimestre.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D6A6756-CB1E-462F-94B4-025C7F14BABB}"/>
              </a:ext>
            </a:extLst>
          </p:cNvPr>
          <p:cNvSpPr txBox="1"/>
          <p:nvPr/>
        </p:nvSpPr>
        <p:spPr>
          <a:xfrm>
            <a:off x="5931026" y="5849816"/>
            <a:ext cx="4684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• O 4º trimestre também revela que as vendas para o Rio de Janeiro mais que dobraram em relação ao 3º.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50C548-BB42-4E36-AAF6-A38711DDF790}"/>
              </a:ext>
            </a:extLst>
          </p:cNvPr>
          <p:cNvSpPr txBox="1"/>
          <p:nvPr/>
        </p:nvSpPr>
        <p:spPr>
          <a:xfrm>
            <a:off x="9129332" y="4932934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4º Trimestre</a:t>
            </a:r>
          </a:p>
        </p:txBody>
      </p:sp>
    </p:spTree>
    <p:extLst>
      <p:ext uri="{BB962C8B-B14F-4D97-AF65-F5344CB8AC3E}">
        <p14:creationId xmlns:p14="http://schemas.microsoft.com/office/powerpoint/2010/main" val="120747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0DA39C4-85F4-410F-8C26-C2F99043D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17" y="271528"/>
            <a:ext cx="4971983" cy="4971983"/>
          </a:xfrm>
          <a:prstGeom prst="rect">
            <a:avLst/>
          </a:prstGeom>
        </p:spPr>
      </p:pic>
      <p:pic>
        <p:nvPicPr>
          <p:cNvPr id="8" name="Imagem 7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0E6BF835-6278-47C0-B713-DE1737F83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45" y="271528"/>
            <a:ext cx="4971982" cy="49719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3FA5E5-1BE9-4159-8280-DAE8C82BDA82}"/>
              </a:ext>
            </a:extLst>
          </p:cNvPr>
          <p:cNvSpPr txBox="1"/>
          <p:nvPr/>
        </p:nvSpPr>
        <p:spPr>
          <a:xfrm>
            <a:off x="1124017" y="5416062"/>
            <a:ext cx="497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• A loja havia vendido para 14 estados no segundo trimestre. Rio de Janeiro estava em oitava colocação da parcela relativa de vendas.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24E949-280E-498B-999C-C2458ECCEDFB}"/>
              </a:ext>
            </a:extLst>
          </p:cNvPr>
          <p:cNvSpPr txBox="1"/>
          <p:nvPr/>
        </p:nvSpPr>
        <p:spPr>
          <a:xfrm>
            <a:off x="6233744" y="5386143"/>
            <a:ext cx="497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• No quarto trimestre o Rio de Janeiro era o terceiro principal destino das vendas em faturamento. O Espírito Santo também subiu várias posições neste período.</a:t>
            </a:r>
          </a:p>
        </p:txBody>
      </p:sp>
    </p:spTree>
    <p:extLst>
      <p:ext uri="{BB962C8B-B14F-4D97-AF65-F5344CB8AC3E}">
        <p14:creationId xmlns:p14="http://schemas.microsoft.com/office/powerpoint/2010/main" val="279599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F7E1-B98C-4F87-8FD6-5C2CC7A1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2884"/>
            <a:ext cx="7958331" cy="1077229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6958926-BB5F-459C-96F2-6A534D0BDB30}"/>
              </a:ext>
            </a:extLst>
          </p:cNvPr>
          <p:cNvSpPr/>
          <p:nvPr/>
        </p:nvSpPr>
        <p:spPr>
          <a:xfrm>
            <a:off x="2352767" y="2042887"/>
            <a:ext cx="7725508" cy="193430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4162916-3FD8-4609-888C-B57147AC7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024" y="925739"/>
            <a:ext cx="845233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Dos trimestres com dados completos (2º ao 4º), houve um acréscimo de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64,84%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15,57%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 mais de pagamentos dos pedidos feitos.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solidFill>
                <a:srgbClr val="B1BED6"/>
              </a:solidFill>
              <a:latin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B1BED6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solidFill>
                <a:srgbClr val="B1BED6"/>
              </a:solidFill>
              <a:latin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• O total faturado é de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20757.7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69.49%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 dos pedidos foram confirmados no 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2º trimestre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• O total faturado é de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27222.13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79.66%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 dos pedidos foram confirmados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3º trimestre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B1BED6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• O total faturado é de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34216.71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85.06%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 dos pedidos foram confirmados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4º trimestre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latin typeface="Arial" panose="020B0604020202020204" pitchFamily="34" charset="0"/>
              </a:rPr>
              <a:t>A análise mostra a maior quantidade de estados que foram destino das vendas, localizados no Nordeste e Norte, progressivamente ao longo do ano de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Rio de Janeiro era destino de 2,08% das vendas no 2º trimestre e 10,2% no 3º trimestre.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direcionamento de anúncios com o Facebook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mostrou eficaz para o aumento das vendas da loja e deve ser mantido e aprimorado.</a:t>
            </a:r>
          </a:p>
        </p:txBody>
      </p:sp>
    </p:spTree>
    <p:extLst>
      <p:ext uri="{BB962C8B-B14F-4D97-AF65-F5344CB8AC3E}">
        <p14:creationId xmlns:p14="http://schemas.microsoft.com/office/powerpoint/2010/main" val="207955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{B9721EB7-743F-47A7-A07A-D28E2B3EC523}tf16401375</Template>
  <TotalTime>397</TotalTime>
  <Words>509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MS Shell Dlg 2</vt:lpstr>
      <vt:lpstr>Wingdings</vt:lpstr>
      <vt:lpstr>Wingdings 3</vt:lpstr>
      <vt:lpstr>Madison</vt:lpstr>
      <vt:lpstr>Ano 2021</vt:lpstr>
      <vt:lpstr>Receita Trimestral no ano de 2021</vt:lpstr>
      <vt:lpstr>Faturamento por semana</vt:lpstr>
      <vt:lpstr>Apresentação do PowerPoint</vt:lpstr>
      <vt:lpstr>Mapa de vendas por estado dos 3º e 4º trimestres</vt:lpstr>
      <vt:lpstr>Mapa de vendas por estado dos 3º e 4º trimestres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 2021</dc:title>
  <dc:creator>GUILHERME CARVALHO PEPPE</dc:creator>
  <cp:lastModifiedBy>GUILHERME CARVALHO PEPPE</cp:lastModifiedBy>
  <cp:revision>12</cp:revision>
  <dcterms:created xsi:type="dcterms:W3CDTF">2022-04-03T20:05:16Z</dcterms:created>
  <dcterms:modified xsi:type="dcterms:W3CDTF">2022-04-04T20:27:27Z</dcterms:modified>
</cp:coreProperties>
</file>