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77" r:id="rId3"/>
    <p:sldId id="260" r:id="rId4"/>
    <p:sldId id="261" r:id="rId5"/>
    <p:sldId id="262" r:id="rId6"/>
    <p:sldId id="263" r:id="rId7"/>
    <p:sldId id="278" r:id="rId8"/>
    <p:sldId id="279" r:id="rId9"/>
    <p:sldId id="264" r:id="rId10"/>
    <p:sldId id="280" r:id="rId11"/>
    <p:sldId id="265" r:id="rId12"/>
    <p:sldId id="266" r:id="rId13"/>
    <p:sldId id="271" r:id="rId14"/>
    <p:sldId id="275" r:id="rId15"/>
    <p:sldId id="268" r:id="rId16"/>
    <p:sldId id="270" r:id="rId17"/>
    <p:sldId id="269" r:id="rId18"/>
    <p:sldId id="273" r:id="rId19"/>
    <p:sldId id="272" r:id="rId20"/>
    <p:sldId id="276" r:id="rId21"/>
    <p:sldId id="274" r:id="rId22"/>
  </p:sldIdLst>
  <p:sldSz cx="9144000" cy="6858000" type="screen4x3"/>
  <p:notesSz cx="6950075" cy="92360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56" autoAdjust="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 example given in the document</a:t>
            </a:r>
            <a:r>
              <a:rPr lang="en-US" baseline="0" dirty="0" smtClean="0"/>
              <a:t> after the shown info in the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9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Notice that it takes 2836 instruction cycles to calculate the COS of an 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for</a:t>
            </a:r>
            <a:r>
              <a:rPr lang="en-US" baseline="0" dirty="0" smtClean="0"/>
              <a:t> our processor there is no difference between float and double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6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</a:t>
            </a:r>
            <a:r>
              <a:rPr lang="en-US" baseline="0" dirty="0" smtClean="0"/>
              <a:t> is really HEX file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COFF</a:t>
            </a:r>
            <a:r>
              <a:rPr lang="en-US" baseline="0" dirty="0" smtClean="0"/>
              <a:t> Common object File Format file allows debugging to occur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0 is zero never the</a:t>
            </a:r>
            <a:r>
              <a:rPr lang="en-US" baseline="0" dirty="0" smtClean="0"/>
              <a:t> letter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6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should understand</a:t>
            </a:r>
            <a:r>
              <a:rPr lang="en-US" baseline="0" dirty="0" smtClean="0"/>
              <a:t> this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DF66-67D6-4164-BC4C-48B887454A98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966F-EEBC-4DB3-8AC0-CE0BC3B6EA7E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DFE-7391-4A83-B528-F00F9B7EF421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3ED-B228-4617-BA64-25D180A9F03C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6687-C81C-4F82-B62C-E58D02CCEBEA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1D40-1DEF-4D09-9784-6146466F1A6D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E11C-5F78-4A74-960B-9E31E5BCCC87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611-121C-424E-8D5B-467BA11BEBFD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24D5-B13A-4779-BD7F-A85E047CB25D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1546-DA6E-413B-8BE1-22B1E3106477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821A-8402-40F3-BE43-11C1D1DC8A1A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A4D0-243B-4C1E-B15A-FB27E13CE86C}" type="datetime1">
              <a:rPr lang="en-US" smtClean="0"/>
              <a:pPr/>
              <a:t>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gif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CPE</a:t>
            </a:r>
            <a:r>
              <a:rPr lang="en-US" dirty="0"/>
              <a:t> </a:t>
            </a:r>
            <a:r>
              <a:rPr lang="en-US" dirty="0" smtClean="0"/>
              <a:t>490 Embedded Systems Lecture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and C30 Specific Libraries 14.4, 14.8</a:t>
            </a:r>
          </a:p>
          <a:p>
            <a:r>
              <a:rPr lang="en-US" dirty="0" smtClean="0"/>
              <a:t>Files produced by Compiler 14.5</a:t>
            </a:r>
          </a:p>
          <a:p>
            <a:r>
              <a:rPr lang="en-US" dirty="0" smtClean="0"/>
              <a:t>Example program Fibonacci program 14.7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Floating Point Cosine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We see from the document there is another function called </a:t>
            </a:r>
            <a:r>
              <a:rPr lang="en-US" dirty="0" err="1" smtClean="0"/>
              <a:t>cosf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" y="3048000"/>
            <a:ext cx="867960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45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point math routines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libq.h</a:t>
            </a:r>
            <a:r>
              <a:rPr lang="en-US" dirty="0" smtClean="0"/>
              <a:t>&gt; /* include fixed point library */</a:t>
            </a:r>
          </a:p>
          <a:p>
            <a:pPr lvl="1"/>
            <a:r>
              <a:rPr lang="en-US" dirty="0" smtClean="0"/>
              <a:t>Since the dsPIC33 does not have hardware for floating point numbers if you can break a number into two parts and integer part and a fractional part</a:t>
            </a:r>
          </a:p>
          <a:p>
            <a:pPr lvl="1"/>
            <a:r>
              <a:rPr lang="en-US" dirty="0" smtClean="0"/>
              <a:t>The library will run much faster than doing floating point numbers math in the standard C library.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DSP</a:t>
            </a:r>
            <a:r>
              <a:rPr lang="en-US" dirty="0" smtClean="0"/>
              <a:t> routines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dsp.h</a:t>
            </a:r>
            <a:r>
              <a:rPr lang="en-US" dirty="0" smtClean="0"/>
              <a:t>&gt; /* include fixed point library */</a:t>
            </a:r>
          </a:p>
          <a:p>
            <a:pPr lvl="1"/>
            <a:r>
              <a:rPr lang="en-US" dirty="0" smtClean="0"/>
              <a:t>Standard C can not take advantage of the </a:t>
            </a:r>
            <a:r>
              <a:rPr lang="en-US" dirty="0" err="1" smtClean="0"/>
              <a:t>DSP</a:t>
            </a:r>
            <a:r>
              <a:rPr lang="en-US" dirty="0" smtClean="0"/>
              <a:t> MAC </a:t>
            </a:r>
          </a:p>
          <a:p>
            <a:pPr lvl="1"/>
            <a:r>
              <a:rPr lang="en-US" dirty="0" smtClean="0"/>
              <a:t>Very efficient Assembly codes is used to write these functions.  </a:t>
            </a:r>
            <a:r>
              <a:rPr lang="en-US" b="1" dirty="0" smtClean="0"/>
              <a:t>Unlocks</a:t>
            </a:r>
            <a:r>
              <a:rPr lang="en-US" dirty="0" smtClean="0"/>
              <a:t> the power of the </a:t>
            </a:r>
            <a:r>
              <a:rPr lang="en-US" dirty="0" err="1" smtClean="0"/>
              <a:t>DSP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include matrix, vector, filtering, Control functions (</a:t>
            </a:r>
            <a:r>
              <a:rPr lang="en-US" dirty="0" err="1" smtClean="0"/>
              <a:t>PID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Help available from install of </a:t>
            </a:r>
            <a:r>
              <a:rPr lang="en-US" dirty="0" smtClean="0"/>
              <a:t>xc16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C:\Program Files\Microchip\xc16\1.21\docs\</a:t>
            </a:r>
            <a:r>
              <a:rPr lang="en-US" dirty="0" err="1" smtClean="0"/>
              <a:t>dsp_lib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peripheral functions</a:t>
            </a:r>
          </a:p>
          <a:p>
            <a:pPr lvl="1"/>
            <a:r>
              <a:rPr lang="en-US" dirty="0" smtClean="0"/>
              <a:t>#include  is specific to a number of different libraries like:</a:t>
            </a:r>
          </a:p>
          <a:p>
            <a:pPr lvl="2"/>
            <a:r>
              <a:rPr lang="en-US" dirty="0" smtClean="0"/>
              <a:t>ADC, Output compare, I2C, SPI, UART. LCD module, Motor control, Input Compare, Timer, and DMA </a:t>
            </a:r>
          </a:p>
          <a:p>
            <a:pPr lvl="1"/>
            <a:r>
              <a:rPr lang="en-US" dirty="0" smtClean="0"/>
              <a:t>Still can program through the </a:t>
            </a:r>
            <a:r>
              <a:rPr lang="en-US" dirty="0" err="1" smtClean="0"/>
              <a:t>SFRs</a:t>
            </a:r>
            <a:r>
              <a:rPr lang="en-US" dirty="0" smtClean="0"/>
              <a:t> but usually easier, more visible, and reliable to use library function calls. </a:t>
            </a:r>
          </a:p>
          <a:p>
            <a:pPr lvl="1"/>
            <a:r>
              <a:rPr lang="en-US" dirty="0" smtClean="0"/>
              <a:t>To see help files go to C:\Program Files\Microchip\xc16\v1.21\docs\</a:t>
            </a:r>
            <a:r>
              <a:rPr lang="en-US" dirty="0" err="1" smtClean="0"/>
              <a:t>periph_lib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HW Peripheral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See </a:t>
            </a:r>
            <a:r>
              <a:rPr lang="en-US" sz="2800" dirty="0" err="1" smtClean="0"/>
              <a:t>mainlibtime.c</a:t>
            </a:r>
            <a:endParaRPr lang="en-US" sz="2800" dirty="0" smtClean="0"/>
          </a:p>
          <a:p>
            <a:r>
              <a:rPr lang="en-US" sz="2800" dirty="0" smtClean="0"/>
              <a:t>Using these functions avoids having to code bit patterns into </a:t>
            </a:r>
            <a:r>
              <a:rPr lang="en-US" sz="2800" dirty="0" err="1" smtClean="0"/>
              <a:t>SFRs</a:t>
            </a:r>
            <a:r>
              <a:rPr lang="en-US" sz="2800" dirty="0" smtClean="0"/>
              <a:t>.  </a:t>
            </a:r>
          </a:p>
          <a:p>
            <a:r>
              <a:rPr lang="en-US" sz="2800" dirty="0" smtClean="0"/>
              <a:t>I would like to add a function that starts the timer and one that stops it.  </a:t>
            </a:r>
          </a:p>
          <a:p>
            <a:r>
              <a:rPr lang="en-US" sz="2800" dirty="0" smtClean="0"/>
              <a:t>Opentimer1.c and </a:t>
            </a:r>
            <a:r>
              <a:rPr lang="en-US" sz="2800" dirty="0" err="1" smtClean="0"/>
              <a:t>timer.h</a:t>
            </a:r>
            <a:r>
              <a:rPr lang="en-US" sz="2800" dirty="0" smtClean="0"/>
              <a:t> are given on </a:t>
            </a:r>
            <a:r>
              <a:rPr lang="en-US" sz="2800" dirty="0" err="1" smtClean="0"/>
              <a:t>BlackBoard</a:t>
            </a:r>
            <a:r>
              <a:rPr lang="en-US" sz="2800" dirty="0" smtClean="0"/>
              <a:t> under </a:t>
            </a:r>
            <a:r>
              <a:rPr lang="en-US" sz="2800" smtClean="0"/>
              <a:t>this lecture.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XC16</a:t>
            </a:r>
            <a:r>
              <a:rPr lang="en-US" dirty="0" smtClean="0"/>
              <a:t> </a:t>
            </a:r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Creates assembly code that can be linked with other assembly modules and object code from libraries.  Same assembler and linker is used for writing assembly language code</a:t>
            </a:r>
          </a:p>
          <a:p>
            <a:r>
              <a:rPr lang="en-US" dirty="0" smtClean="0"/>
              <a:t> Compiler is an ANSI x3.159-1989-compliant, optimizing C compiler. </a:t>
            </a:r>
          </a:p>
          <a:p>
            <a:r>
              <a:rPr lang="en-US" dirty="0" smtClean="0"/>
              <a:t>Compiler </a:t>
            </a:r>
            <a:r>
              <a:rPr lang="en-US" dirty="0" smtClean="0"/>
              <a:t>is a port of the GCC compiler from the Free Software Foundation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Non ANSI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a set of attributes that are defined in the GNU compiler, but not in </a:t>
            </a:r>
            <a:r>
              <a:rPr lang="en-US" dirty="0" smtClean="0"/>
              <a:t>standard </a:t>
            </a:r>
            <a:r>
              <a:rPr lang="en-US" dirty="0" smtClean="0"/>
              <a:t>ANSI</a:t>
            </a:r>
          </a:p>
          <a:p>
            <a:r>
              <a:rPr lang="en-US" dirty="0" smtClean="0"/>
              <a:t>Gives the ability to set attributes life SFR or far and near that take into account the memory architecture of the target</a:t>
            </a:r>
          </a:p>
          <a:p>
            <a:r>
              <a:rPr lang="en-US" dirty="0" smtClean="0"/>
              <a:t>Gives ability to locate interrupt routines </a:t>
            </a:r>
          </a:p>
          <a:p>
            <a:r>
              <a:rPr lang="en-US" dirty="0" smtClean="0"/>
              <a:t>See compile user guide on </a:t>
            </a:r>
            <a:r>
              <a:rPr lang="en-US" dirty="0" err="1" smtClean="0"/>
              <a:t>BlackBoard</a:t>
            </a:r>
            <a:r>
              <a:rPr lang="en-US" dirty="0" smtClean="0"/>
              <a:t> for detailed explanation.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582" y="0"/>
            <a:ext cx="4267200" cy="1143000"/>
          </a:xfrm>
        </p:spPr>
        <p:txBody>
          <a:bodyPr/>
          <a:lstStyle/>
          <a:p>
            <a:r>
              <a:rPr lang="en-US" dirty="0" smtClean="0"/>
              <a:t>Tool Chain flow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0"/>
            <a:ext cx="540630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of the Compile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file (.c)</a:t>
            </a:r>
          </a:p>
          <a:p>
            <a:r>
              <a:rPr lang="en-US" dirty="0" err="1" smtClean="0"/>
              <a:t>COFF</a:t>
            </a:r>
            <a:r>
              <a:rPr lang="en-US" dirty="0" smtClean="0"/>
              <a:t> object module file (.</a:t>
            </a:r>
            <a:r>
              <a:rPr lang="en-US" dirty="0" err="1" smtClean="0"/>
              <a:t>cof</a:t>
            </a:r>
            <a:r>
              <a:rPr lang="en-US" dirty="0" smtClean="0"/>
              <a:t>) The file provides debugging information for </a:t>
            </a:r>
            <a:r>
              <a:rPr lang="en-US" dirty="0" err="1" smtClean="0"/>
              <a:t>MPLAB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Executable file (.hex) the bit patterns that will go into program memory</a:t>
            </a:r>
          </a:p>
          <a:p>
            <a:r>
              <a:rPr lang="en-US" dirty="0" smtClean="0"/>
              <a:t>Object File (.0) contains </a:t>
            </a:r>
            <a:r>
              <a:rPr lang="en-US" dirty="0" err="1" smtClean="0"/>
              <a:t>relocatable</a:t>
            </a:r>
            <a:r>
              <a:rPr lang="en-US" dirty="0" smtClean="0"/>
              <a:t> code.  </a:t>
            </a:r>
          </a:p>
          <a:p>
            <a:r>
              <a:rPr lang="en-US" dirty="0" smtClean="0"/>
              <a:t>Map File (.map) locations of code in program memory, location of variables in data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short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6" y="2362200"/>
            <a:ext cx="87099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Replaces </a:t>
            </a:r>
          </a:p>
          <a:p>
            <a:pPr marL="457200" lvl="1" indent="0">
              <a:buNone/>
            </a:pPr>
            <a:r>
              <a:rPr lang="en-US" dirty="0" smtClean="0"/>
              <a:t>If(condition)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expression;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457200" lvl="1" indent="0">
              <a:buNone/>
            </a:pPr>
            <a:r>
              <a:rPr lang="en-US" dirty="0" smtClean="0"/>
              <a:t>	expression;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5240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Exp1 ? Exp2: Exp3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6200" y="2819400"/>
            <a:ext cx="42672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count(&gt;0) done=0;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done = 1;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done = count&gt;0 ? 0 :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1400" y="1600200"/>
            <a:ext cx="0" cy="457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2667000"/>
            <a:ext cx="464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7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{</a:t>
            </a:r>
          </a:p>
          <a:p>
            <a:pPr lvl="2">
              <a:buNone/>
            </a:pPr>
            <a:r>
              <a:rPr lang="en-US" dirty="0" smtClean="0"/>
              <a:t>Statements</a:t>
            </a:r>
          </a:p>
          <a:p>
            <a:pPr lvl="1">
              <a:buNone/>
            </a:pPr>
            <a:r>
              <a:rPr lang="en-US" dirty="0" smtClean="0"/>
              <a:t>} while (condition);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Loop will run at least once.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/>
              <a:t>program example 14-2 in the book </a:t>
            </a:r>
            <a:endParaRPr lang="en-US" dirty="0" smtClean="0"/>
          </a:p>
          <a:p>
            <a:r>
              <a:rPr lang="en-US" dirty="0" smtClean="0"/>
              <a:t>Mistakes </a:t>
            </a:r>
          </a:p>
          <a:p>
            <a:pPr lvl="1"/>
            <a:r>
              <a:rPr lang="en-US" dirty="0" smtClean="0"/>
              <a:t>Void return on main</a:t>
            </a:r>
          </a:p>
          <a:p>
            <a:pPr lvl="1"/>
            <a:r>
              <a:rPr lang="en-US" dirty="0" smtClean="0"/>
              <a:t>Counter &lt; 12 could be Counter &lt;13 and not violate char size.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more functions because of the simplicity of C</a:t>
            </a:r>
          </a:p>
          <a:p>
            <a:r>
              <a:rPr lang="en-US" dirty="0" smtClean="0"/>
              <a:t>Library = set of precompiled functions, in the form of object files that can be linked to your source files</a:t>
            </a:r>
          </a:p>
          <a:p>
            <a:r>
              <a:rPr lang="en-US" dirty="0" smtClean="0"/>
              <a:t>ANSI has defined a set of standard C libraries.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Libraries Include Standard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Each Standard Library is associated with a header file </a:t>
            </a:r>
          </a:p>
          <a:p>
            <a:r>
              <a:rPr lang="en-US" dirty="0" smtClean="0"/>
              <a:t>Header file contains one or more function declarations, data type definitions and macros. </a:t>
            </a:r>
          </a:p>
          <a:p>
            <a:r>
              <a:rPr lang="en-US" dirty="0" smtClean="0"/>
              <a:t>Some will not make sense in an embedded system like ‘</a:t>
            </a:r>
            <a:r>
              <a:rPr lang="en-US" dirty="0" err="1" smtClean="0"/>
              <a:t>printf</a:t>
            </a:r>
            <a:r>
              <a:rPr lang="en-US" dirty="0" smtClean="0"/>
              <a:t>’ unless a ‘file’ has been opened like a </a:t>
            </a:r>
            <a:r>
              <a:rPr lang="en-US" dirty="0" err="1" smtClean="0"/>
              <a:t>UART</a:t>
            </a:r>
            <a:r>
              <a:rPr lang="en-US" dirty="0" smtClean="0"/>
              <a:t> port then a ‘stream’ of data can be 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Standard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assert.h</a:t>
            </a:r>
            <a:r>
              <a:rPr lang="en-US" dirty="0" smtClean="0"/>
              <a:t>&gt; diagnostics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ctype.h</a:t>
            </a:r>
            <a:r>
              <a:rPr lang="en-US" dirty="0" smtClean="0"/>
              <a:t>&gt; character handling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errno.h</a:t>
            </a:r>
            <a:r>
              <a:rPr lang="en-US" dirty="0" smtClean="0"/>
              <a:t>&gt; errors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float.h</a:t>
            </a:r>
            <a:r>
              <a:rPr lang="en-US" dirty="0" smtClean="0"/>
              <a:t>&gt; floating-point characteristics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limits.h</a:t>
            </a:r>
            <a:r>
              <a:rPr lang="en-US" dirty="0" smtClean="0"/>
              <a:t>&gt; implementation-defined limits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locale.h</a:t>
            </a:r>
            <a:r>
              <a:rPr lang="en-US" dirty="0" smtClean="0"/>
              <a:t>&gt; localization </a:t>
            </a:r>
          </a:p>
          <a:p>
            <a:pPr>
              <a:buNone/>
            </a:pPr>
            <a:r>
              <a:rPr lang="en-US" dirty="0" smtClean="0"/>
              <a:t>•&lt;</a:t>
            </a:r>
            <a:r>
              <a:rPr lang="en-US" dirty="0" err="1" smtClean="0"/>
              <a:t>math.h</a:t>
            </a:r>
            <a:r>
              <a:rPr lang="en-US" dirty="0" smtClean="0"/>
              <a:t>&gt; math routines</a:t>
            </a:r>
          </a:p>
          <a:p>
            <a:pPr>
              <a:buNone/>
            </a:pPr>
            <a:r>
              <a:rPr lang="en-US" dirty="0" smtClean="0"/>
              <a:t>•&lt;</a:t>
            </a:r>
            <a:r>
              <a:rPr lang="en-US" dirty="0" err="1" smtClean="0"/>
              <a:t>setjmp.h</a:t>
            </a:r>
            <a:r>
              <a:rPr lang="en-US" dirty="0" smtClean="0"/>
              <a:t>&gt; non-local jumps </a:t>
            </a:r>
            <a:r>
              <a:rPr lang="en-US" dirty="0" err="1" smtClean="0"/>
              <a:t>zation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signal.h</a:t>
            </a:r>
            <a:r>
              <a:rPr lang="en-US" dirty="0" smtClean="0"/>
              <a:t>&gt; signal handling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stdarg.h</a:t>
            </a:r>
            <a:r>
              <a:rPr lang="en-US" dirty="0" smtClean="0"/>
              <a:t>&gt; variable argument lists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stddef.h</a:t>
            </a:r>
            <a:r>
              <a:rPr lang="en-US" dirty="0" smtClean="0"/>
              <a:t>&gt; common definitions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stdio.h</a:t>
            </a:r>
            <a:r>
              <a:rPr lang="en-US" dirty="0" smtClean="0"/>
              <a:t>&gt; input and output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stdlib.h</a:t>
            </a:r>
            <a:r>
              <a:rPr lang="en-US" dirty="0" smtClean="0"/>
              <a:t>&gt; utility functions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string.h</a:t>
            </a:r>
            <a:r>
              <a:rPr lang="en-US" dirty="0" smtClean="0"/>
              <a:t>&gt; string functions</a:t>
            </a:r>
          </a:p>
          <a:p>
            <a:pPr>
              <a:buNone/>
            </a:pPr>
            <a:r>
              <a:rPr lang="en-US" dirty="0" smtClean="0"/>
              <a:t>• &lt;</a:t>
            </a:r>
            <a:r>
              <a:rPr lang="en-US" dirty="0" err="1" smtClean="0"/>
              <a:t>time.h</a:t>
            </a:r>
            <a:r>
              <a:rPr lang="en-US" dirty="0" smtClean="0"/>
              <a:t>&gt; date and time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33475"/>
            <a:ext cx="4513441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for Standard Library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3124200" cy="4525963"/>
          </a:xfrm>
        </p:spPr>
        <p:txBody>
          <a:bodyPr/>
          <a:lstStyle/>
          <a:p>
            <a:r>
              <a:rPr lang="en-US" dirty="0" smtClean="0"/>
              <a:t>On Blackboard under Lab Information -&gt; Microchip Documents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Library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I need to calculate the cosine of an angle in my code.</a:t>
            </a:r>
          </a:p>
          <a:p>
            <a:r>
              <a:rPr lang="en-US" dirty="0" smtClean="0"/>
              <a:t>Cosine is not a operator in C</a:t>
            </a:r>
          </a:p>
          <a:p>
            <a:r>
              <a:rPr lang="en-US" dirty="0" smtClean="0"/>
              <a:t>Write my own – that would be painful</a:t>
            </a:r>
          </a:p>
          <a:p>
            <a:r>
              <a:rPr lang="en-US" dirty="0" smtClean="0"/>
              <a:t>Remember that </a:t>
            </a:r>
            <a:r>
              <a:rPr lang="en-US" dirty="0" err="1" smtClean="0"/>
              <a:t>math.h</a:t>
            </a:r>
            <a:r>
              <a:rPr lang="en-US" dirty="0" smtClean="0"/>
              <a:t> has many functions like this</a:t>
            </a:r>
          </a:p>
          <a:p>
            <a:r>
              <a:rPr lang="en-US" dirty="0" smtClean="0"/>
              <a:t>Go to the 16 bit language tool libraries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TOC of the document I see </a:t>
            </a:r>
            <a:r>
              <a:rPr lang="en-US" b="1" dirty="0"/>
              <a:t>Chapter 3. Standard C Libraries - Math </a:t>
            </a:r>
            <a:r>
              <a:rPr lang="en-US" b="1" dirty="0" smtClean="0"/>
              <a:t>Functions</a:t>
            </a:r>
          </a:p>
          <a:p>
            <a:r>
              <a:rPr lang="en-US" dirty="0" smtClean="0"/>
              <a:t>Look up the cosine function I find: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5" y="3048000"/>
            <a:ext cx="88325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09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of cos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//Example of using standard math library to perform</a:t>
            </a:r>
          </a:p>
          <a:p>
            <a:pPr>
              <a:buNone/>
            </a:pPr>
            <a:r>
              <a:rPr lang="en-US" sz="2400" dirty="0" smtClean="0"/>
              <a:t>//The cosine calculation </a:t>
            </a:r>
          </a:p>
          <a:p>
            <a:pPr>
              <a:buNone/>
            </a:pPr>
            <a:r>
              <a:rPr lang="en-US" sz="2400" dirty="0" smtClean="0"/>
              <a:t>#include &lt;p33FJ256GP710A.h&gt;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math.h</a:t>
            </a:r>
            <a:r>
              <a:rPr lang="en-US" sz="2400" dirty="0" smtClean="0"/>
              <a:t>&gt; 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 (void)		//main function starts here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double </a:t>
            </a:r>
            <a:r>
              <a:rPr lang="en-US" sz="2400" dirty="0" err="1" smtClean="0"/>
              <a:t>x,y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while (1)</a:t>
            </a:r>
          </a:p>
          <a:p>
            <a:pPr>
              <a:buNone/>
            </a:pPr>
            <a:r>
              <a:rPr lang="en-US" sz="2400" dirty="0" smtClean="0"/>
              <a:t>    {</a:t>
            </a:r>
          </a:p>
          <a:p>
            <a:pPr>
              <a:buNone/>
            </a:pPr>
            <a:r>
              <a:rPr lang="en-US" sz="2400" dirty="0" smtClean="0"/>
              <a:t>	x = 3.124;</a:t>
            </a:r>
          </a:p>
          <a:p>
            <a:pPr>
              <a:buNone/>
            </a:pPr>
            <a:r>
              <a:rPr lang="en-US" sz="2400" dirty="0" smtClean="0"/>
              <a:t>	y = </a:t>
            </a:r>
            <a:r>
              <a:rPr lang="en-US" sz="2400" dirty="0" err="1" smtClean="0"/>
              <a:t>cos</a:t>
            </a:r>
            <a:r>
              <a:rPr lang="en-US" sz="2400" dirty="0" smtClean="0"/>
              <a:t>(x);</a:t>
            </a:r>
          </a:p>
          <a:p>
            <a:pPr>
              <a:buNone/>
            </a:pPr>
            <a:r>
              <a:rPr lang="en-US" sz="2400" dirty="0" smtClean="0"/>
              <a:t>  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983</Words>
  <Application>Microsoft Office PowerPoint</Application>
  <PresentationFormat>On-screen Show (4:3)</PresentationFormat>
  <Paragraphs>158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CPE 490 Embedded Systems Lecture 5</vt:lpstr>
      <vt:lpstr>Ternary Operator</vt:lpstr>
      <vt:lpstr>Standard Libraries </vt:lpstr>
      <vt:lpstr>Standard Libraries Include Standard Headers</vt:lpstr>
      <vt:lpstr>Example of Standard Headers</vt:lpstr>
      <vt:lpstr>Documentation for Standard Library Functions</vt:lpstr>
      <vt:lpstr>Why Use a Library Function?</vt:lpstr>
      <vt:lpstr>Finding a Library Function</vt:lpstr>
      <vt:lpstr>Example of cos use</vt:lpstr>
      <vt:lpstr>What about a Floating Point Cosine</vt:lpstr>
      <vt:lpstr>Non Standard Libraries</vt:lpstr>
      <vt:lpstr>Non Standard Libraries</vt:lpstr>
      <vt:lpstr>Non Standard Libraries</vt:lpstr>
      <vt:lpstr>Example HW Peripheral Library Function</vt:lpstr>
      <vt:lpstr>XC16 Compiler </vt:lpstr>
      <vt:lpstr>Compiler Non ANSI Extensions</vt:lpstr>
      <vt:lpstr>Tool Chain flow </vt:lpstr>
      <vt:lpstr>Outputs of the Compile Process</vt:lpstr>
      <vt:lpstr>Radix short hand</vt:lpstr>
      <vt:lpstr>do while loops</vt:lpstr>
      <vt:lpstr>Fibonacci Program 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220</cp:revision>
  <dcterms:created xsi:type="dcterms:W3CDTF">2010-08-12T20:36:28Z</dcterms:created>
  <dcterms:modified xsi:type="dcterms:W3CDTF">2014-01-28T16:04:33Z</dcterms:modified>
</cp:coreProperties>
</file>