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5"/>
    <p:sldMasterId id="2147483660" r:id="rId6"/>
  </p:sldMasterIdLst>
  <p:notesMasterIdLst>
    <p:notesMasterId r:id="rId20"/>
  </p:notesMasterIdLst>
  <p:handoutMasterIdLst>
    <p:handoutMasterId r:id="rId21"/>
  </p:handoutMasterIdLst>
  <p:sldIdLst>
    <p:sldId id="645" r:id="rId7"/>
    <p:sldId id="640" r:id="rId8"/>
    <p:sldId id="641" r:id="rId9"/>
    <p:sldId id="648" r:id="rId10"/>
    <p:sldId id="646" r:id="rId11"/>
    <p:sldId id="649" r:id="rId12"/>
    <p:sldId id="647" r:id="rId13"/>
    <p:sldId id="650" r:id="rId14"/>
    <p:sldId id="651" r:id="rId15"/>
    <p:sldId id="652" r:id="rId16"/>
    <p:sldId id="653" r:id="rId17"/>
    <p:sldId id="654" r:id="rId18"/>
    <p:sldId id="6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ud LEFEVRE" initials="RL" lastIdx="1" clrIdx="0">
    <p:extLst>
      <p:ext uri="{19B8F6BF-5375-455C-9EA6-DF929625EA0E}">
        <p15:presenceInfo xmlns:p15="http://schemas.microsoft.com/office/powerpoint/2012/main" userId="S::renaud.lefevre@esante-bretagne.fr::f1ee912e-f29b-45bf-86e9-e9c74676bd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1AF"/>
    <a:srgbClr val="403E3C"/>
    <a:srgbClr val="00A4C6"/>
    <a:srgbClr val="718237"/>
    <a:srgbClr val="9AA778"/>
    <a:srgbClr val="CE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A851C-023B-4CF9-80DC-A50B3BD12E84}" v="142" dt="2023-02-09T09:39:34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/>
    <p:restoredTop sz="94694"/>
  </p:normalViewPr>
  <p:slideViewPr>
    <p:cSldViewPr snapToGrid="0">
      <p:cViewPr varScale="1">
        <p:scale>
          <a:sx n="103" d="100"/>
          <a:sy n="103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aire DELANCHY" userId="24583ab3-8a04-460c-bae4-8234ef183968" providerId="ADAL" clId="{67AA851C-023B-4CF9-80DC-A50B3BD12E84}"/>
    <pc:docChg chg="custSel addSld delSld modSld">
      <pc:chgData name="Clotaire DELANCHY" userId="24583ab3-8a04-460c-bae4-8234ef183968" providerId="ADAL" clId="{67AA851C-023B-4CF9-80DC-A50B3BD12E84}" dt="2023-02-09T09:30:33.981" v="360"/>
      <pc:docMkLst>
        <pc:docMk/>
      </pc:docMkLst>
      <pc:sldChg chg="addSp modSp">
        <pc:chgData name="Clotaire DELANCHY" userId="24583ab3-8a04-460c-bae4-8234ef183968" providerId="ADAL" clId="{67AA851C-023B-4CF9-80DC-A50B3BD12E84}" dt="2023-02-09T09:26:41.154" v="127"/>
        <pc:sldMkLst>
          <pc:docMk/>
          <pc:sldMk cId="2419326503" sldId="640"/>
        </pc:sldMkLst>
        <pc:picChg chg="add mod">
          <ac:chgData name="Clotaire DELANCHY" userId="24583ab3-8a04-460c-bae4-8234ef183968" providerId="ADAL" clId="{67AA851C-023B-4CF9-80DC-A50B3BD12E84}" dt="2023-02-09T09:26:41.154" v="127"/>
          <ac:picMkLst>
            <pc:docMk/>
            <pc:sldMk cId="2419326503" sldId="640"/>
            <ac:picMk id="4" creationId="{62248D1E-DB51-22ED-375A-775C9AAD97EF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42.915" v="128"/>
        <pc:sldMkLst>
          <pc:docMk/>
          <pc:sldMk cId="2829290492" sldId="641"/>
        </pc:sldMkLst>
        <pc:picChg chg="add mod">
          <ac:chgData name="Clotaire DELANCHY" userId="24583ab3-8a04-460c-bae4-8234ef183968" providerId="ADAL" clId="{67AA851C-023B-4CF9-80DC-A50B3BD12E84}" dt="2023-02-09T09:26:42.915" v="128"/>
          <ac:picMkLst>
            <pc:docMk/>
            <pc:sldMk cId="2829290492" sldId="641"/>
            <ac:picMk id="4" creationId="{9711711D-AB6C-2115-3AD6-D88AB5365E9A}"/>
          </ac:picMkLst>
        </pc:picChg>
      </pc:sldChg>
      <pc:sldChg chg="addSp modSp mod">
        <pc:chgData name="Clotaire DELANCHY" userId="24583ab3-8a04-460c-bae4-8234ef183968" providerId="ADAL" clId="{67AA851C-023B-4CF9-80DC-A50B3BD12E84}" dt="2023-02-09T09:30:33.981" v="360"/>
        <pc:sldMkLst>
          <pc:docMk/>
          <pc:sldMk cId="2515626093" sldId="645"/>
        </pc:sldMkLst>
        <pc:spChg chg="mod">
          <ac:chgData name="Clotaire DELANCHY" userId="24583ab3-8a04-460c-bae4-8234ef183968" providerId="ADAL" clId="{67AA851C-023B-4CF9-80DC-A50B3BD12E84}" dt="2023-02-09T09:27:37.119" v="150" actId="14100"/>
          <ac:spMkLst>
            <pc:docMk/>
            <pc:sldMk cId="2515626093" sldId="645"/>
            <ac:spMk id="3" creationId="{22D0393E-A276-E346-A132-9F0B51F728F2}"/>
          </ac:spMkLst>
        </pc:spChg>
        <pc:spChg chg="add mod">
          <ac:chgData name="Clotaire DELANCHY" userId="24583ab3-8a04-460c-bae4-8234ef183968" providerId="ADAL" clId="{67AA851C-023B-4CF9-80DC-A50B3BD12E84}" dt="2023-02-09T09:29:57.137" v="358" actId="20577"/>
          <ac:spMkLst>
            <pc:docMk/>
            <pc:sldMk cId="2515626093" sldId="645"/>
            <ac:spMk id="8" creationId="{D725F091-4B23-9502-63CE-8C0CEBBA314E}"/>
          </ac:spMkLst>
        </pc:spChg>
        <pc:picChg chg="add mod">
          <ac:chgData name="Clotaire DELANCHY" userId="24583ab3-8a04-460c-bae4-8234ef183968" providerId="ADAL" clId="{67AA851C-023B-4CF9-80DC-A50B3BD12E84}" dt="2023-02-09T09:30:33.981" v="360"/>
          <ac:picMkLst>
            <pc:docMk/>
            <pc:sldMk cId="2515626093" sldId="645"/>
            <ac:picMk id="6" creationId="{A32161C9-3160-9D57-BFD6-3134D0723809}"/>
          </ac:picMkLst>
        </pc:picChg>
      </pc:sldChg>
      <pc:sldChg chg="addSp modSp mod">
        <pc:chgData name="Clotaire DELANCHY" userId="24583ab3-8a04-460c-bae4-8234ef183968" providerId="ADAL" clId="{67AA851C-023B-4CF9-80DC-A50B3BD12E84}" dt="2023-02-09T09:26:46.052" v="130"/>
        <pc:sldMkLst>
          <pc:docMk/>
          <pc:sldMk cId="237540082" sldId="646"/>
        </pc:sldMkLst>
        <pc:spChg chg="mod">
          <ac:chgData name="Clotaire DELANCHY" userId="24583ab3-8a04-460c-bae4-8234ef183968" providerId="ADAL" clId="{67AA851C-023B-4CF9-80DC-A50B3BD12E84}" dt="2023-02-09T09:20:13.590" v="5" actId="20577"/>
          <ac:spMkLst>
            <pc:docMk/>
            <pc:sldMk cId="237540082" sldId="646"/>
            <ac:spMk id="34" creationId="{A065109A-52D7-4B6D-DD61-2CDEED228F89}"/>
          </ac:spMkLst>
        </pc:spChg>
        <pc:picChg chg="add mod">
          <ac:chgData name="Clotaire DELANCHY" userId="24583ab3-8a04-460c-bae4-8234ef183968" providerId="ADAL" clId="{67AA851C-023B-4CF9-80DC-A50B3BD12E84}" dt="2023-02-09T09:26:46.052" v="130"/>
          <ac:picMkLst>
            <pc:docMk/>
            <pc:sldMk cId="237540082" sldId="646"/>
            <ac:picMk id="4" creationId="{7BBC66DF-115D-F5A2-EAFF-4304CC930852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48.655" v="132"/>
        <pc:sldMkLst>
          <pc:docMk/>
          <pc:sldMk cId="4269546118" sldId="647"/>
        </pc:sldMkLst>
        <pc:spChg chg="mod">
          <ac:chgData name="Clotaire DELANCHY" userId="24583ab3-8a04-460c-bae4-8234ef183968" providerId="ADAL" clId="{67AA851C-023B-4CF9-80DC-A50B3BD12E84}" dt="2023-02-09T09:22:31.422" v="124" actId="6549"/>
          <ac:spMkLst>
            <pc:docMk/>
            <pc:sldMk cId="4269546118" sldId="647"/>
            <ac:spMk id="23" creationId="{2DA8A5CA-5B9F-11D9-E0CA-82D8AA2509AE}"/>
          </ac:spMkLst>
        </pc:spChg>
        <pc:picChg chg="add mod">
          <ac:chgData name="Clotaire DELANCHY" userId="24583ab3-8a04-460c-bae4-8234ef183968" providerId="ADAL" clId="{67AA851C-023B-4CF9-80DC-A50B3BD12E84}" dt="2023-02-09T09:26:48.655" v="132"/>
          <ac:picMkLst>
            <pc:docMk/>
            <pc:sldMk cId="4269546118" sldId="647"/>
            <ac:picMk id="4" creationId="{F5007F40-1EEC-A99C-B920-A23B590CFB1A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44.513" v="129"/>
        <pc:sldMkLst>
          <pc:docMk/>
          <pc:sldMk cId="1660171233" sldId="648"/>
        </pc:sldMkLst>
        <pc:picChg chg="add mod">
          <ac:chgData name="Clotaire DELANCHY" userId="24583ab3-8a04-460c-bae4-8234ef183968" providerId="ADAL" clId="{67AA851C-023B-4CF9-80DC-A50B3BD12E84}" dt="2023-02-09T09:26:44.513" v="129"/>
          <ac:picMkLst>
            <pc:docMk/>
            <pc:sldMk cId="1660171233" sldId="648"/>
            <ac:picMk id="4" creationId="{0C77CA22-4851-24B1-4C86-90B655E4D50B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47.304" v="131"/>
        <pc:sldMkLst>
          <pc:docMk/>
          <pc:sldMk cId="676925273" sldId="649"/>
        </pc:sldMkLst>
        <pc:picChg chg="add mod">
          <ac:chgData name="Clotaire DELANCHY" userId="24583ab3-8a04-460c-bae4-8234ef183968" providerId="ADAL" clId="{67AA851C-023B-4CF9-80DC-A50B3BD12E84}" dt="2023-02-09T09:26:47.304" v="131"/>
          <ac:picMkLst>
            <pc:docMk/>
            <pc:sldMk cId="676925273" sldId="649"/>
            <ac:picMk id="4" creationId="{07D76CE1-6CEB-1497-CEAA-681D2D5B1409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0.062" v="133"/>
        <pc:sldMkLst>
          <pc:docMk/>
          <pc:sldMk cId="570974000" sldId="650"/>
        </pc:sldMkLst>
        <pc:picChg chg="add mod">
          <ac:chgData name="Clotaire DELANCHY" userId="24583ab3-8a04-460c-bae4-8234ef183968" providerId="ADAL" clId="{67AA851C-023B-4CF9-80DC-A50B3BD12E84}" dt="2023-02-09T09:26:50.062" v="133"/>
          <ac:picMkLst>
            <pc:docMk/>
            <pc:sldMk cId="570974000" sldId="650"/>
            <ac:picMk id="4" creationId="{3F14C2D3-A034-96FA-1CFB-5C6EE6BF3BFE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1.644" v="134"/>
        <pc:sldMkLst>
          <pc:docMk/>
          <pc:sldMk cId="3380559760" sldId="651"/>
        </pc:sldMkLst>
        <pc:picChg chg="add mod">
          <ac:chgData name="Clotaire DELANCHY" userId="24583ab3-8a04-460c-bae4-8234ef183968" providerId="ADAL" clId="{67AA851C-023B-4CF9-80DC-A50B3BD12E84}" dt="2023-02-09T09:26:51.644" v="134"/>
          <ac:picMkLst>
            <pc:docMk/>
            <pc:sldMk cId="3380559760" sldId="651"/>
            <ac:picMk id="4" creationId="{D1241DF7-BEF2-55C6-229A-BAA37A1AA59C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3.267" v="135"/>
        <pc:sldMkLst>
          <pc:docMk/>
          <pc:sldMk cId="927731312" sldId="652"/>
        </pc:sldMkLst>
        <pc:picChg chg="add mod">
          <ac:chgData name="Clotaire DELANCHY" userId="24583ab3-8a04-460c-bae4-8234ef183968" providerId="ADAL" clId="{67AA851C-023B-4CF9-80DC-A50B3BD12E84}" dt="2023-02-09T09:26:53.267" v="135"/>
          <ac:picMkLst>
            <pc:docMk/>
            <pc:sldMk cId="927731312" sldId="652"/>
            <ac:picMk id="4" creationId="{244795EC-75D5-5242-CC24-5B3DA23D92E8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4.665" v="136"/>
        <pc:sldMkLst>
          <pc:docMk/>
          <pc:sldMk cId="3732847125" sldId="653"/>
        </pc:sldMkLst>
        <pc:picChg chg="add mod">
          <ac:chgData name="Clotaire DELANCHY" userId="24583ab3-8a04-460c-bae4-8234ef183968" providerId="ADAL" clId="{67AA851C-023B-4CF9-80DC-A50B3BD12E84}" dt="2023-02-09T09:26:54.665" v="136"/>
          <ac:picMkLst>
            <pc:docMk/>
            <pc:sldMk cId="3732847125" sldId="653"/>
            <ac:picMk id="5" creationId="{27AB2BD3-9872-163D-1B34-1A4A5DD01950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5.936" v="137"/>
        <pc:sldMkLst>
          <pc:docMk/>
          <pc:sldMk cId="2412766112" sldId="654"/>
        </pc:sldMkLst>
        <pc:picChg chg="add mod">
          <ac:chgData name="Clotaire DELANCHY" userId="24583ab3-8a04-460c-bae4-8234ef183968" providerId="ADAL" clId="{67AA851C-023B-4CF9-80DC-A50B3BD12E84}" dt="2023-02-09T09:26:55.936" v="137"/>
          <ac:picMkLst>
            <pc:docMk/>
            <pc:sldMk cId="2412766112" sldId="654"/>
            <ac:picMk id="4" creationId="{311B30B5-8152-BCDC-B4EA-81E6E4D1CB76}"/>
          </ac:picMkLst>
        </pc:picChg>
      </pc:sldChg>
      <pc:sldChg chg="addSp modSp">
        <pc:chgData name="Clotaire DELANCHY" userId="24583ab3-8a04-460c-bae4-8234ef183968" providerId="ADAL" clId="{67AA851C-023B-4CF9-80DC-A50B3BD12E84}" dt="2023-02-09T09:26:56.979" v="138"/>
        <pc:sldMkLst>
          <pc:docMk/>
          <pc:sldMk cId="2228903708" sldId="671"/>
        </pc:sldMkLst>
        <pc:picChg chg="add mod">
          <ac:chgData name="Clotaire DELANCHY" userId="24583ab3-8a04-460c-bae4-8234ef183968" providerId="ADAL" clId="{67AA851C-023B-4CF9-80DC-A50B3BD12E84}" dt="2023-02-09T09:26:56.979" v="138"/>
          <ac:picMkLst>
            <pc:docMk/>
            <pc:sldMk cId="2228903708" sldId="671"/>
            <ac:picMk id="3" creationId="{47D0B5B0-39FC-1FFB-01C0-075E90AE7005}"/>
          </ac:picMkLst>
        </pc:picChg>
      </pc:sldChg>
      <pc:sldChg chg="modSp add del mod">
        <pc:chgData name="Clotaire DELANCHY" userId="24583ab3-8a04-460c-bae4-8234ef183968" providerId="ADAL" clId="{67AA851C-023B-4CF9-80DC-A50B3BD12E84}" dt="2023-02-09T09:27:31.352" v="149" actId="47"/>
        <pc:sldMkLst>
          <pc:docMk/>
          <pc:sldMk cId="3855071073" sldId="672"/>
        </pc:sldMkLst>
        <pc:spChg chg="mod">
          <ac:chgData name="Clotaire DELANCHY" userId="24583ab3-8a04-460c-bae4-8234ef183968" providerId="ADAL" clId="{67AA851C-023B-4CF9-80DC-A50B3BD12E84}" dt="2023-02-09T09:27:17.312" v="148" actId="20577"/>
          <ac:spMkLst>
            <pc:docMk/>
            <pc:sldMk cId="3855071073" sldId="672"/>
            <ac:spMk id="3" creationId="{7621BC6C-CA3E-4E4A-9CE5-1DE8FA1C38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858FE-FC40-42EC-B0B8-977B9938BA7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CE5E2F9-7489-4AEA-AF37-8948381611A7}">
      <dgm:prSet phldrT="[Texte]"/>
      <dgm:spPr/>
      <dgm:t>
        <a:bodyPr/>
        <a:lstStyle/>
        <a:p>
          <a:r>
            <a:rPr lang="fr-FR" dirty="0"/>
            <a:t>Rappeler le contexte et les objectifs de l’événement</a:t>
          </a:r>
        </a:p>
      </dgm:t>
    </dgm:pt>
    <dgm:pt modelId="{192686ED-1CE5-4685-AB00-72C3F33DD36E}" type="parTrans" cxnId="{1CA56CB3-2425-4EB7-9410-F30B1BA60DEE}">
      <dgm:prSet/>
      <dgm:spPr/>
      <dgm:t>
        <a:bodyPr/>
        <a:lstStyle/>
        <a:p>
          <a:endParaRPr lang="fr-FR"/>
        </a:p>
      </dgm:t>
    </dgm:pt>
    <dgm:pt modelId="{FA8022DF-9671-492D-AFF8-B569F39013E7}" type="sibTrans" cxnId="{1CA56CB3-2425-4EB7-9410-F30B1BA60DEE}">
      <dgm:prSet/>
      <dgm:spPr/>
      <dgm:t>
        <a:bodyPr/>
        <a:lstStyle/>
        <a:p>
          <a:endParaRPr lang="fr-FR"/>
        </a:p>
      </dgm:t>
    </dgm:pt>
    <dgm:pt modelId="{B29E835A-2FA0-45E1-9083-8861303E4854}">
      <dgm:prSet phldrT="[Texte]"/>
      <dgm:spPr/>
      <dgm:t>
        <a:bodyPr/>
        <a:lstStyle/>
        <a:p>
          <a:r>
            <a:rPr lang="fr-FR" dirty="0"/>
            <a:t>Présenter les acteurs</a:t>
          </a:r>
        </a:p>
      </dgm:t>
    </dgm:pt>
    <dgm:pt modelId="{2FCD59AF-0C26-41F7-92CA-FB6B60C9467C}" type="parTrans" cxnId="{4A835BA1-C45E-4EC9-B5ED-DF6202919032}">
      <dgm:prSet/>
      <dgm:spPr/>
      <dgm:t>
        <a:bodyPr/>
        <a:lstStyle/>
        <a:p>
          <a:endParaRPr lang="fr-FR"/>
        </a:p>
      </dgm:t>
    </dgm:pt>
    <dgm:pt modelId="{0000353E-A305-44CD-B753-CE47EC70C9F3}" type="sibTrans" cxnId="{4A835BA1-C45E-4EC9-B5ED-DF6202919032}">
      <dgm:prSet/>
      <dgm:spPr/>
      <dgm:t>
        <a:bodyPr/>
        <a:lstStyle/>
        <a:p>
          <a:endParaRPr lang="fr-FR"/>
        </a:p>
      </dgm:t>
    </dgm:pt>
    <dgm:pt modelId="{BCB43219-A219-4DBE-B67B-7FF415492109}">
      <dgm:prSet phldrT="[Texte]"/>
      <dgm:spPr/>
      <dgm:t>
        <a:bodyPr/>
        <a:lstStyle/>
        <a:p>
          <a:r>
            <a:rPr lang="fr-FR" dirty="0"/>
            <a:t>Partager le déroulement des tests (prérequis, planning…)</a:t>
          </a:r>
        </a:p>
      </dgm:t>
    </dgm:pt>
    <dgm:pt modelId="{CBC37BF2-A7FA-4DDF-817E-CE3809EE1C51}" type="parTrans" cxnId="{248FE504-C662-4A81-8294-576F5230209D}">
      <dgm:prSet/>
      <dgm:spPr/>
      <dgm:t>
        <a:bodyPr/>
        <a:lstStyle/>
        <a:p>
          <a:endParaRPr lang="fr-FR"/>
        </a:p>
      </dgm:t>
    </dgm:pt>
    <dgm:pt modelId="{0849E9C7-13E1-4A13-B458-8B436F934FA2}" type="sibTrans" cxnId="{248FE504-C662-4A81-8294-576F5230209D}">
      <dgm:prSet/>
      <dgm:spPr/>
      <dgm:t>
        <a:bodyPr/>
        <a:lstStyle/>
        <a:p>
          <a:endParaRPr lang="fr-FR"/>
        </a:p>
      </dgm:t>
    </dgm:pt>
    <dgm:pt modelId="{862612D4-FE5B-40A1-AEFF-593F86BA1C6A}">
      <dgm:prSet phldrT="[Texte]"/>
      <dgm:spPr/>
      <dgm:t>
        <a:bodyPr/>
        <a:lstStyle/>
        <a:p>
          <a:r>
            <a:rPr lang="fr-FR" dirty="0"/>
            <a:t>Répondre à vos questions</a:t>
          </a:r>
        </a:p>
      </dgm:t>
    </dgm:pt>
    <dgm:pt modelId="{32FF3D6D-B8E7-483E-BBC8-43A742CC5CFF}" type="parTrans" cxnId="{7DACF63B-416B-45C3-BBE1-268A2ED6053C}">
      <dgm:prSet/>
      <dgm:spPr/>
      <dgm:t>
        <a:bodyPr/>
        <a:lstStyle/>
        <a:p>
          <a:endParaRPr lang="fr-FR"/>
        </a:p>
      </dgm:t>
    </dgm:pt>
    <dgm:pt modelId="{AB308E95-3C49-4037-8104-7E430556F316}" type="sibTrans" cxnId="{7DACF63B-416B-45C3-BBE1-268A2ED6053C}">
      <dgm:prSet/>
      <dgm:spPr/>
      <dgm:t>
        <a:bodyPr/>
        <a:lstStyle/>
        <a:p>
          <a:endParaRPr lang="fr-FR"/>
        </a:p>
      </dgm:t>
    </dgm:pt>
    <dgm:pt modelId="{3D54E6DF-8141-42DB-BEC6-8805DAA66ED3}" type="pres">
      <dgm:prSet presAssocID="{5F7858FE-FC40-42EC-B0B8-977B9938BA71}" presName="Name0" presStyleCnt="0">
        <dgm:presLayoutVars>
          <dgm:chMax val="7"/>
          <dgm:chPref val="7"/>
          <dgm:dir/>
        </dgm:presLayoutVars>
      </dgm:prSet>
      <dgm:spPr/>
    </dgm:pt>
    <dgm:pt modelId="{C93E664C-E0CF-43AA-8F41-C4064758788B}" type="pres">
      <dgm:prSet presAssocID="{5F7858FE-FC40-42EC-B0B8-977B9938BA71}" presName="Name1" presStyleCnt="0"/>
      <dgm:spPr/>
    </dgm:pt>
    <dgm:pt modelId="{DAA491A6-8D45-459C-A24F-E1A19127E356}" type="pres">
      <dgm:prSet presAssocID="{5F7858FE-FC40-42EC-B0B8-977B9938BA71}" presName="cycle" presStyleCnt="0"/>
      <dgm:spPr/>
    </dgm:pt>
    <dgm:pt modelId="{13A2CD9F-700E-4ED5-8294-7306869A2AD9}" type="pres">
      <dgm:prSet presAssocID="{5F7858FE-FC40-42EC-B0B8-977B9938BA71}" presName="srcNode" presStyleLbl="node1" presStyleIdx="0" presStyleCnt="4"/>
      <dgm:spPr/>
    </dgm:pt>
    <dgm:pt modelId="{EFC4A6D4-D919-49B7-9419-58886EF79611}" type="pres">
      <dgm:prSet presAssocID="{5F7858FE-FC40-42EC-B0B8-977B9938BA71}" presName="conn" presStyleLbl="parChTrans1D2" presStyleIdx="0" presStyleCnt="1"/>
      <dgm:spPr/>
    </dgm:pt>
    <dgm:pt modelId="{6D34FDD8-8652-4499-8AC1-DA81CE216770}" type="pres">
      <dgm:prSet presAssocID="{5F7858FE-FC40-42EC-B0B8-977B9938BA71}" presName="extraNode" presStyleLbl="node1" presStyleIdx="0" presStyleCnt="4"/>
      <dgm:spPr/>
    </dgm:pt>
    <dgm:pt modelId="{2889070F-07E3-4BDC-99D7-2F6F4462C26F}" type="pres">
      <dgm:prSet presAssocID="{5F7858FE-FC40-42EC-B0B8-977B9938BA71}" presName="dstNode" presStyleLbl="node1" presStyleIdx="0" presStyleCnt="4"/>
      <dgm:spPr/>
    </dgm:pt>
    <dgm:pt modelId="{CEA17062-FB5D-4CC6-8393-5C2C97922161}" type="pres">
      <dgm:prSet presAssocID="{1CE5E2F9-7489-4AEA-AF37-8948381611A7}" presName="text_1" presStyleLbl="node1" presStyleIdx="0" presStyleCnt="4">
        <dgm:presLayoutVars>
          <dgm:bulletEnabled val="1"/>
        </dgm:presLayoutVars>
      </dgm:prSet>
      <dgm:spPr/>
    </dgm:pt>
    <dgm:pt modelId="{CC3AFE9F-FE56-47C7-ADB9-91E8E4183A97}" type="pres">
      <dgm:prSet presAssocID="{1CE5E2F9-7489-4AEA-AF37-8948381611A7}" presName="accent_1" presStyleCnt="0"/>
      <dgm:spPr/>
    </dgm:pt>
    <dgm:pt modelId="{F5ACDB81-1DA7-4104-8936-B729D9E8D556}" type="pres">
      <dgm:prSet presAssocID="{1CE5E2F9-7489-4AEA-AF37-8948381611A7}" presName="accentRepeatNode" presStyleLbl="solidFgAcc1" presStyleIdx="0" presStyleCnt="4"/>
      <dgm:spPr/>
    </dgm:pt>
    <dgm:pt modelId="{499E8771-BF4B-4151-934B-215CECC02CC8}" type="pres">
      <dgm:prSet presAssocID="{B29E835A-2FA0-45E1-9083-8861303E4854}" presName="text_2" presStyleLbl="node1" presStyleIdx="1" presStyleCnt="4">
        <dgm:presLayoutVars>
          <dgm:bulletEnabled val="1"/>
        </dgm:presLayoutVars>
      </dgm:prSet>
      <dgm:spPr/>
    </dgm:pt>
    <dgm:pt modelId="{502D2CC3-6595-4FD0-B41F-65A58BA0E603}" type="pres">
      <dgm:prSet presAssocID="{B29E835A-2FA0-45E1-9083-8861303E4854}" presName="accent_2" presStyleCnt="0"/>
      <dgm:spPr/>
    </dgm:pt>
    <dgm:pt modelId="{36A3D210-4716-45C7-9FAE-E7EDD4738889}" type="pres">
      <dgm:prSet presAssocID="{B29E835A-2FA0-45E1-9083-8861303E4854}" presName="accentRepeatNode" presStyleLbl="solidFgAcc1" presStyleIdx="1" presStyleCnt="4"/>
      <dgm:spPr/>
    </dgm:pt>
    <dgm:pt modelId="{7DC95691-3150-4B45-9FC6-E25089121D2F}" type="pres">
      <dgm:prSet presAssocID="{BCB43219-A219-4DBE-B67B-7FF415492109}" presName="text_3" presStyleLbl="node1" presStyleIdx="2" presStyleCnt="4">
        <dgm:presLayoutVars>
          <dgm:bulletEnabled val="1"/>
        </dgm:presLayoutVars>
      </dgm:prSet>
      <dgm:spPr/>
    </dgm:pt>
    <dgm:pt modelId="{9EC749E6-AC63-4050-B8AD-9431ADF61B1F}" type="pres">
      <dgm:prSet presAssocID="{BCB43219-A219-4DBE-B67B-7FF415492109}" presName="accent_3" presStyleCnt="0"/>
      <dgm:spPr/>
    </dgm:pt>
    <dgm:pt modelId="{6D9C7F74-6563-4353-8C26-89FAE8112E87}" type="pres">
      <dgm:prSet presAssocID="{BCB43219-A219-4DBE-B67B-7FF415492109}" presName="accentRepeatNode" presStyleLbl="solidFgAcc1" presStyleIdx="2" presStyleCnt="4"/>
      <dgm:spPr/>
    </dgm:pt>
    <dgm:pt modelId="{17F71136-8DEC-4F6F-957A-FE21EA404AEB}" type="pres">
      <dgm:prSet presAssocID="{862612D4-FE5B-40A1-AEFF-593F86BA1C6A}" presName="text_4" presStyleLbl="node1" presStyleIdx="3" presStyleCnt="4">
        <dgm:presLayoutVars>
          <dgm:bulletEnabled val="1"/>
        </dgm:presLayoutVars>
      </dgm:prSet>
      <dgm:spPr/>
    </dgm:pt>
    <dgm:pt modelId="{D19979F6-1316-4CD4-B1D0-908EA3879912}" type="pres">
      <dgm:prSet presAssocID="{862612D4-FE5B-40A1-AEFF-593F86BA1C6A}" presName="accent_4" presStyleCnt="0"/>
      <dgm:spPr/>
    </dgm:pt>
    <dgm:pt modelId="{F0EC7A0D-A93A-416F-82EE-13188DC047F9}" type="pres">
      <dgm:prSet presAssocID="{862612D4-FE5B-40A1-AEFF-593F86BA1C6A}" presName="accentRepeatNode" presStyleLbl="solidFgAcc1" presStyleIdx="3" presStyleCnt="4"/>
      <dgm:spPr/>
    </dgm:pt>
  </dgm:ptLst>
  <dgm:cxnLst>
    <dgm:cxn modelId="{248FE504-C662-4A81-8294-576F5230209D}" srcId="{5F7858FE-FC40-42EC-B0B8-977B9938BA71}" destId="{BCB43219-A219-4DBE-B67B-7FF415492109}" srcOrd="2" destOrd="0" parTransId="{CBC37BF2-A7FA-4DDF-817E-CE3809EE1C51}" sibTransId="{0849E9C7-13E1-4A13-B458-8B436F934FA2}"/>
    <dgm:cxn modelId="{43621233-14F8-477F-B668-D08B15A299BB}" type="presOf" srcId="{BCB43219-A219-4DBE-B67B-7FF415492109}" destId="{7DC95691-3150-4B45-9FC6-E25089121D2F}" srcOrd="0" destOrd="0" presId="urn:microsoft.com/office/officeart/2008/layout/VerticalCurvedList"/>
    <dgm:cxn modelId="{7DACF63B-416B-45C3-BBE1-268A2ED6053C}" srcId="{5F7858FE-FC40-42EC-B0B8-977B9938BA71}" destId="{862612D4-FE5B-40A1-AEFF-593F86BA1C6A}" srcOrd="3" destOrd="0" parTransId="{32FF3D6D-B8E7-483E-BBC8-43A742CC5CFF}" sibTransId="{AB308E95-3C49-4037-8104-7E430556F316}"/>
    <dgm:cxn modelId="{AFEAE15F-2231-43E8-BF5A-BB816C52D343}" type="presOf" srcId="{B29E835A-2FA0-45E1-9083-8861303E4854}" destId="{499E8771-BF4B-4151-934B-215CECC02CC8}" srcOrd="0" destOrd="0" presId="urn:microsoft.com/office/officeart/2008/layout/VerticalCurvedList"/>
    <dgm:cxn modelId="{64D2498C-6A13-4417-B85C-82C22957201A}" type="presOf" srcId="{1CE5E2F9-7489-4AEA-AF37-8948381611A7}" destId="{CEA17062-FB5D-4CC6-8393-5C2C97922161}" srcOrd="0" destOrd="0" presId="urn:microsoft.com/office/officeart/2008/layout/VerticalCurvedList"/>
    <dgm:cxn modelId="{4A835BA1-C45E-4EC9-B5ED-DF6202919032}" srcId="{5F7858FE-FC40-42EC-B0B8-977B9938BA71}" destId="{B29E835A-2FA0-45E1-9083-8861303E4854}" srcOrd="1" destOrd="0" parTransId="{2FCD59AF-0C26-41F7-92CA-FB6B60C9467C}" sibTransId="{0000353E-A305-44CD-B753-CE47EC70C9F3}"/>
    <dgm:cxn modelId="{7FAE65B0-7D8F-49F5-A11F-BC7964CA446F}" type="presOf" srcId="{5F7858FE-FC40-42EC-B0B8-977B9938BA71}" destId="{3D54E6DF-8141-42DB-BEC6-8805DAA66ED3}" srcOrd="0" destOrd="0" presId="urn:microsoft.com/office/officeart/2008/layout/VerticalCurvedList"/>
    <dgm:cxn modelId="{1CA56CB3-2425-4EB7-9410-F30B1BA60DEE}" srcId="{5F7858FE-FC40-42EC-B0B8-977B9938BA71}" destId="{1CE5E2F9-7489-4AEA-AF37-8948381611A7}" srcOrd="0" destOrd="0" parTransId="{192686ED-1CE5-4685-AB00-72C3F33DD36E}" sibTransId="{FA8022DF-9671-492D-AFF8-B569F39013E7}"/>
    <dgm:cxn modelId="{738326FD-5F59-41FB-B8BB-3EE0DF70CCBA}" type="presOf" srcId="{FA8022DF-9671-492D-AFF8-B569F39013E7}" destId="{EFC4A6D4-D919-49B7-9419-58886EF79611}" srcOrd="0" destOrd="0" presId="urn:microsoft.com/office/officeart/2008/layout/VerticalCurvedList"/>
    <dgm:cxn modelId="{1FF8CCFD-E3BE-4E0D-A94C-2B7869939192}" type="presOf" srcId="{862612D4-FE5B-40A1-AEFF-593F86BA1C6A}" destId="{17F71136-8DEC-4F6F-957A-FE21EA404AEB}" srcOrd="0" destOrd="0" presId="urn:microsoft.com/office/officeart/2008/layout/VerticalCurvedList"/>
    <dgm:cxn modelId="{7E99F74F-5B55-43FC-BD70-F85303D3863D}" type="presParOf" srcId="{3D54E6DF-8141-42DB-BEC6-8805DAA66ED3}" destId="{C93E664C-E0CF-43AA-8F41-C4064758788B}" srcOrd="0" destOrd="0" presId="urn:microsoft.com/office/officeart/2008/layout/VerticalCurvedList"/>
    <dgm:cxn modelId="{7BE1BF67-56D0-40A0-B81E-FE082B62E0B1}" type="presParOf" srcId="{C93E664C-E0CF-43AA-8F41-C4064758788B}" destId="{DAA491A6-8D45-459C-A24F-E1A19127E356}" srcOrd="0" destOrd="0" presId="urn:microsoft.com/office/officeart/2008/layout/VerticalCurvedList"/>
    <dgm:cxn modelId="{9D538B0A-3818-4A8E-8B05-01CA1FF284A5}" type="presParOf" srcId="{DAA491A6-8D45-459C-A24F-E1A19127E356}" destId="{13A2CD9F-700E-4ED5-8294-7306869A2AD9}" srcOrd="0" destOrd="0" presId="urn:microsoft.com/office/officeart/2008/layout/VerticalCurvedList"/>
    <dgm:cxn modelId="{45E75BE5-65F2-49F0-8F93-5BFF4705BD26}" type="presParOf" srcId="{DAA491A6-8D45-459C-A24F-E1A19127E356}" destId="{EFC4A6D4-D919-49B7-9419-58886EF79611}" srcOrd="1" destOrd="0" presId="urn:microsoft.com/office/officeart/2008/layout/VerticalCurvedList"/>
    <dgm:cxn modelId="{D7B624A1-649B-4E48-B6EE-E26FF0ADEE4F}" type="presParOf" srcId="{DAA491A6-8D45-459C-A24F-E1A19127E356}" destId="{6D34FDD8-8652-4499-8AC1-DA81CE216770}" srcOrd="2" destOrd="0" presId="urn:microsoft.com/office/officeart/2008/layout/VerticalCurvedList"/>
    <dgm:cxn modelId="{8AA1519F-EF8E-495F-AF49-9C690A77F5F4}" type="presParOf" srcId="{DAA491A6-8D45-459C-A24F-E1A19127E356}" destId="{2889070F-07E3-4BDC-99D7-2F6F4462C26F}" srcOrd="3" destOrd="0" presId="urn:microsoft.com/office/officeart/2008/layout/VerticalCurvedList"/>
    <dgm:cxn modelId="{52BD26CF-1FC4-4243-9A18-B497450279B9}" type="presParOf" srcId="{C93E664C-E0CF-43AA-8F41-C4064758788B}" destId="{CEA17062-FB5D-4CC6-8393-5C2C97922161}" srcOrd="1" destOrd="0" presId="urn:microsoft.com/office/officeart/2008/layout/VerticalCurvedList"/>
    <dgm:cxn modelId="{08CB6F2B-DC7D-41CB-A7EF-C2800DA7E5A7}" type="presParOf" srcId="{C93E664C-E0CF-43AA-8F41-C4064758788B}" destId="{CC3AFE9F-FE56-47C7-ADB9-91E8E4183A97}" srcOrd="2" destOrd="0" presId="urn:microsoft.com/office/officeart/2008/layout/VerticalCurvedList"/>
    <dgm:cxn modelId="{B2B27FE9-C79F-4D15-8503-262244A753F8}" type="presParOf" srcId="{CC3AFE9F-FE56-47C7-ADB9-91E8E4183A97}" destId="{F5ACDB81-1DA7-4104-8936-B729D9E8D556}" srcOrd="0" destOrd="0" presId="urn:microsoft.com/office/officeart/2008/layout/VerticalCurvedList"/>
    <dgm:cxn modelId="{7D6EA14B-957C-440A-BF25-AB66DF17D13C}" type="presParOf" srcId="{C93E664C-E0CF-43AA-8F41-C4064758788B}" destId="{499E8771-BF4B-4151-934B-215CECC02CC8}" srcOrd="3" destOrd="0" presId="urn:microsoft.com/office/officeart/2008/layout/VerticalCurvedList"/>
    <dgm:cxn modelId="{BBEFECB9-09FD-4C5C-AF05-0F193CD9127C}" type="presParOf" srcId="{C93E664C-E0CF-43AA-8F41-C4064758788B}" destId="{502D2CC3-6595-4FD0-B41F-65A58BA0E603}" srcOrd="4" destOrd="0" presId="urn:microsoft.com/office/officeart/2008/layout/VerticalCurvedList"/>
    <dgm:cxn modelId="{4FE30C80-3B92-4BFE-B18E-981D307CDDEB}" type="presParOf" srcId="{502D2CC3-6595-4FD0-B41F-65A58BA0E603}" destId="{36A3D210-4716-45C7-9FAE-E7EDD4738889}" srcOrd="0" destOrd="0" presId="urn:microsoft.com/office/officeart/2008/layout/VerticalCurvedList"/>
    <dgm:cxn modelId="{EA4B4472-7F89-4E61-AF31-8D4CD6B21FA7}" type="presParOf" srcId="{C93E664C-E0CF-43AA-8F41-C4064758788B}" destId="{7DC95691-3150-4B45-9FC6-E25089121D2F}" srcOrd="5" destOrd="0" presId="urn:microsoft.com/office/officeart/2008/layout/VerticalCurvedList"/>
    <dgm:cxn modelId="{FE9D8B29-ECAC-4E74-BE7B-86A38AE9BE07}" type="presParOf" srcId="{C93E664C-E0CF-43AA-8F41-C4064758788B}" destId="{9EC749E6-AC63-4050-B8AD-9431ADF61B1F}" srcOrd="6" destOrd="0" presId="urn:microsoft.com/office/officeart/2008/layout/VerticalCurvedList"/>
    <dgm:cxn modelId="{DF585599-A354-4204-82FF-837652821AC6}" type="presParOf" srcId="{9EC749E6-AC63-4050-B8AD-9431ADF61B1F}" destId="{6D9C7F74-6563-4353-8C26-89FAE8112E87}" srcOrd="0" destOrd="0" presId="urn:microsoft.com/office/officeart/2008/layout/VerticalCurvedList"/>
    <dgm:cxn modelId="{DCEE9DF3-F2A8-4B55-B0F5-69C631D94162}" type="presParOf" srcId="{C93E664C-E0CF-43AA-8F41-C4064758788B}" destId="{17F71136-8DEC-4F6F-957A-FE21EA404AEB}" srcOrd="7" destOrd="0" presId="urn:microsoft.com/office/officeart/2008/layout/VerticalCurvedList"/>
    <dgm:cxn modelId="{9D3B5970-985E-4590-97CC-620FD1D462D2}" type="presParOf" srcId="{C93E664C-E0CF-43AA-8F41-C4064758788B}" destId="{D19979F6-1316-4CD4-B1D0-908EA3879912}" srcOrd="8" destOrd="0" presId="urn:microsoft.com/office/officeart/2008/layout/VerticalCurvedList"/>
    <dgm:cxn modelId="{4B2AD14C-12D1-4DDD-89AD-B25EB883C2A1}" type="presParOf" srcId="{D19979F6-1316-4CD4-B1D0-908EA3879912}" destId="{F0EC7A0D-A93A-416F-82EE-13188DC047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A6D4-D919-49B7-9419-58886EF79611}">
      <dsp:nvSpPr>
        <dsp:cNvPr id="0" name=""/>
        <dsp:cNvSpPr/>
      </dsp:nvSpPr>
      <dsp:spPr>
        <a:xfrm>
          <a:off x="-4244102" y="-651163"/>
          <a:ext cx="5056764" cy="5056764"/>
        </a:xfrm>
        <a:prstGeom prst="blockArc">
          <a:avLst>
            <a:gd name="adj1" fmla="val 18900000"/>
            <a:gd name="adj2" fmla="val 2700000"/>
            <a:gd name="adj3" fmla="val 427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17062-FB5D-4CC6-8393-5C2C97922161}">
      <dsp:nvSpPr>
        <dsp:cNvPr id="0" name=""/>
        <dsp:cNvSpPr/>
      </dsp:nvSpPr>
      <dsp:spPr>
        <a:xfrm>
          <a:off x="425765" y="288641"/>
          <a:ext cx="8988612" cy="577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Rappeler le contexte et les objectifs de l’événement</a:t>
          </a:r>
        </a:p>
      </dsp:txBody>
      <dsp:txXfrm>
        <a:off x="425765" y="288641"/>
        <a:ext cx="8988612" cy="577582"/>
      </dsp:txXfrm>
    </dsp:sp>
    <dsp:sp modelId="{F5ACDB81-1DA7-4104-8936-B729D9E8D556}">
      <dsp:nvSpPr>
        <dsp:cNvPr id="0" name=""/>
        <dsp:cNvSpPr/>
      </dsp:nvSpPr>
      <dsp:spPr>
        <a:xfrm>
          <a:off x="64776" y="216443"/>
          <a:ext cx="721978" cy="7219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E8771-BF4B-4151-934B-215CECC02CC8}">
      <dsp:nvSpPr>
        <dsp:cNvPr id="0" name=""/>
        <dsp:cNvSpPr/>
      </dsp:nvSpPr>
      <dsp:spPr>
        <a:xfrm>
          <a:off x="756906" y="1155165"/>
          <a:ext cx="8657470" cy="577582"/>
        </a:xfrm>
        <a:prstGeom prst="rect">
          <a:avLst/>
        </a:prstGeom>
        <a:solidFill>
          <a:schemeClr val="accent4">
            <a:hueOff val="-4856176"/>
            <a:satOff val="10517"/>
            <a:lumOff val="75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Présenter les acteurs</a:t>
          </a:r>
        </a:p>
      </dsp:txBody>
      <dsp:txXfrm>
        <a:off x="756906" y="1155165"/>
        <a:ext cx="8657470" cy="577582"/>
      </dsp:txXfrm>
    </dsp:sp>
    <dsp:sp modelId="{36A3D210-4716-45C7-9FAE-E7EDD4738889}">
      <dsp:nvSpPr>
        <dsp:cNvPr id="0" name=""/>
        <dsp:cNvSpPr/>
      </dsp:nvSpPr>
      <dsp:spPr>
        <a:xfrm>
          <a:off x="395917" y="1082967"/>
          <a:ext cx="721978" cy="7219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856176"/>
              <a:satOff val="10517"/>
              <a:lumOff val="75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95691-3150-4B45-9FC6-E25089121D2F}">
      <dsp:nvSpPr>
        <dsp:cNvPr id="0" name=""/>
        <dsp:cNvSpPr/>
      </dsp:nvSpPr>
      <dsp:spPr>
        <a:xfrm>
          <a:off x="756906" y="2021689"/>
          <a:ext cx="8657470" cy="577582"/>
        </a:xfrm>
        <a:prstGeom prst="rect">
          <a:avLst/>
        </a:prstGeom>
        <a:solidFill>
          <a:schemeClr val="accent4">
            <a:hueOff val="-9712352"/>
            <a:satOff val="21035"/>
            <a:lumOff val="151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Partager le déroulement des tests (prérequis, planning…)</a:t>
          </a:r>
        </a:p>
      </dsp:txBody>
      <dsp:txXfrm>
        <a:off x="756906" y="2021689"/>
        <a:ext cx="8657470" cy="577582"/>
      </dsp:txXfrm>
    </dsp:sp>
    <dsp:sp modelId="{6D9C7F74-6563-4353-8C26-89FAE8112E87}">
      <dsp:nvSpPr>
        <dsp:cNvPr id="0" name=""/>
        <dsp:cNvSpPr/>
      </dsp:nvSpPr>
      <dsp:spPr>
        <a:xfrm>
          <a:off x="395917" y="1949491"/>
          <a:ext cx="721978" cy="7219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9712352"/>
              <a:satOff val="21035"/>
              <a:lumOff val="15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71136-8DEC-4F6F-957A-FE21EA404AEB}">
      <dsp:nvSpPr>
        <dsp:cNvPr id="0" name=""/>
        <dsp:cNvSpPr/>
      </dsp:nvSpPr>
      <dsp:spPr>
        <a:xfrm>
          <a:off x="425765" y="2888214"/>
          <a:ext cx="8988612" cy="577582"/>
        </a:xfrm>
        <a:prstGeom prst="rect">
          <a:avLst/>
        </a:prstGeom>
        <a:solidFill>
          <a:schemeClr val="accent4">
            <a:hueOff val="-14568527"/>
            <a:satOff val="31552"/>
            <a:lumOff val="2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5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Répondre à vos questions</a:t>
          </a:r>
        </a:p>
      </dsp:txBody>
      <dsp:txXfrm>
        <a:off x="425765" y="2888214"/>
        <a:ext cx="8988612" cy="577582"/>
      </dsp:txXfrm>
    </dsp:sp>
    <dsp:sp modelId="{F0EC7A0D-A93A-416F-82EE-13188DC047F9}">
      <dsp:nvSpPr>
        <dsp:cNvPr id="0" name=""/>
        <dsp:cNvSpPr/>
      </dsp:nvSpPr>
      <dsp:spPr>
        <a:xfrm>
          <a:off x="64776" y="2816016"/>
          <a:ext cx="721978" cy="7219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568527"/>
              <a:satOff val="31552"/>
              <a:lumOff val="2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017D65-DABD-524C-B505-6590A5C6A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0311B-392C-894B-B4C3-6AD85E7A0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E56B-9F7D-C348-972C-E152DA5835D3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165394-023E-1F4C-90B1-D7D7FDFB55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5CD03E-F693-4B41-AC36-86990EB85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3E157-DE5B-D546-ADCB-E53AFD6247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72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29DD-8D50-3C46-89A2-4B45F20352A7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C0F33-D2DA-4EDE-A084-814425B555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641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3D986B0-E397-C54D-A936-6F155499B1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7716" y="394311"/>
            <a:ext cx="5238579" cy="5995487"/>
          </a:xfrm>
          <a:custGeom>
            <a:avLst/>
            <a:gdLst>
              <a:gd name="connsiteX0" fmla="*/ 0 w 5242022"/>
              <a:gd name="connsiteY0" fmla="*/ 0 h 5978448"/>
              <a:gd name="connsiteX1" fmla="*/ 5242022 w 5242022"/>
              <a:gd name="connsiteY1" fmla="*/ 0 h 5978448"/>
              <a:gd name="connsiteX2" fmla="*/ 5242022 w 5242022"/>
              <a:gd name="connsiteY2" fmla="*/ 5978448 h 5978448"/>
              <a:gd name="connsiteX3" fmla="*/ 0 w 5242022"/>
              <a:gd name="connsiteY3" fmla="*/ 5978448 h 5978448"/>
              <a:gd name="connsiteX4" fmla="*/ 0 w 5242022"/>
              <a:gd name="connsiteY4" fmla="*/ 0 h 5978448"/>
              <a:gd name="connsiteX0" fmla="*/ 2417 w 5244439"/>
              <a:gd name="connsiteY0" fmla="*/ 0 h 5978448"/>
              <a:gd name="connsiteX1" fmla="*/ 5244439 w 5244439"/>
              <a:gd name="connsiteY1" fmla="*/ 0 h 5978448"/>
              <a:gd name="connsiteX2" fmla="*/ 5244439 w 5244439"/>
              <a:gd name="connsiteY2" fmla="*/ 5978448 h 5978448"/>
              <a:gd name="connsiteX3" fmla="*/ 2417 w 5244439"/>
              <a:gd name="connsiteY3" fmla="*/ 5978448 h 5978448"/>
              <a:gd name="connsiteX4" fmla="*/ 1178 w 5244439"/>
              <a:gd name="connsiteY4" fmla="*/ 1483113 h 5978448"/>
              <a:gd name="connsiteX5" fmla="*/ 2417 w 5244439"/>
              <a:gd name="connsiteY5" fmla="*/ 0 h 5978448"/>
              <a:gd name="connsiteX0" fmla="*/ 2417 w 5244439"/>
              <a:gd name="connsiteY0" fmla="*/ 0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6" fmla="*/ 2417 w 5244439"/>
              <a:gd name="connsiteY6" fmla="*/ 0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536438 w 5244439"/>
              <a:gd name="connsiteY4" fmla="*/ 5977054 h 5978448"/>
              <a:gd name="connsiteX5" fmla="*/ 2417 w 5244439"/>
              <a:gd name="connsiteY5" fmla="*/ 5978448 h 5978448"/>
              <a:gd name="connsiteX6" fmla="*/ 1178 w 5244439"/>
              <a:gd name="connsiteY6" fmla="*/ 1483113 h 5978448"/>
              <a:gd name="connsiteX0" fmla="*/ 1178 w 5244439"/>
              <a:gd name="connsiteY0" fmla="*/ 1483113 h 5982489"/>
              <a:gd name="connsiteX1" fmla="*/ 1484291 w 5244439"/>
              <a:gd name="connsiteY1" fmla="*/ 11152 h 5982489"/>
              <a:gd name="connsiteX2" fmla="*/ 5244439 w 5244439"/>
              <a:gd name="connsiteY2" fmla="*/ 0 h 5982489"/>
              <a:gd name="connsiteX3" fmla="*/ 5244439 w 5244439"/>
              <a:gd name="connsiteY3" fmla="*/ 5978448 h 5982489"/>
              <a:gd name="connsiteX4" fmla="*/ 536438 w 5244439"/>
              <a:gd name="connsiteY4" fmla="*/ 5977054 h 5982489"/>
              <a:gd name="connsiteX5" fmla="*/ 2417 w 5244439"/>
              <a:gd name="connsiteY5" fmla="*/ 5978448 h 5982489"/>
              <a:gd name="connsiteX6" fmla="*/ 1178 w 5244439"/>
              <a:gd name="connsiteY6" fmla="*/ 1483113 h 5982489"/>
              <a:gd name="connsiteX0" fmla="*/ 1178 w 5244439"/>
              <a:gd name="connsiteY0" fmla="*/ 1483113 h 5991613"/>
              <a:gd name="connsiteX1" fmla="*/ 1484291 w 5244439"/>
              <a:gd name="connsiteY1" fmla="*/ 11152 h 5991613"/>
              <a:gd name="connsiteX2" fmla="*/ 5244439 w 5244439"/>
              <a:gd name="connsiteY2" fmla="*/ 0 h 5991613"/>
              <a:gd name="connsiteX3" fmla="*/ 5244439 w 5244439"/>
              <a:gd name="connsiteY3" fmla="*/ 5978448 h 5991613"/>
              <a:gd name="connsiteX4" fmla="*/ 424926 w 5244439"/>
              <a:gd name="connsiteY4" fmla="*/ 5988205 h 5991613"/>
              <a:gd name="connsiteX5" fmla="*/ 2417 w 5244439"/>
              <a:gd name="connsiteY5" fmla="*/ 5978448 h 5991613"/>
              <a:gd name="connsiteX6" fmla="*/ 1178 w 5244439"/>
              <a:gd name="connsiteY6" fmla="*/ 1483113 h 5991613"/>
              <a:gd name="connsiteX0" fmla="*/ 109019 w 5352280"/>
              <a:gd name="connsiteY0" fmla="*/ 1483113 h 6119132"/>
              <a:gd name="connsiteX1" fmla="*/ 1592132 w 5352280"/>
              <a:gd name="connsiteY1" fmla="*/ 11152 h 6119132"/>
              <a:gd name="connsiteX2" fmla="*/ 5352280 w 5352280"/>
              <a:gd name="connsiteY2" fmla="*/ 0 h 6119132"/>
              <a:gd name="connsiteX3" fmla="*/ 5352280 w 5352280"/>
              <a:gd name="connsiteY3" fmla="*/ 5978448 h 6119132"/>
              <a:gd name="connsiteX4" fmla="*/ 532767 w 5352280"/>
              <a:gd name="connsiteY4" fmla="*/ 5988205 h 6119132"/>
              <a:gd name="connsiteX5" fmla="*/ 110258 w 5352280"/>
              <a:gd name="connsiteY5" fmla="*/ 5978448 h 6119132"/>
              <a:gd name="connsiteX6" fmla="*/ 111690 w 5352280"/>
              <a:gd name="connsiteY6" fmla="*/ 5715236 h 6119132"/>
              <a:gd name="connsiteX7" fmla="*/ 109019 w 5352280"/>
              <a:gd name="connsiteY7" fmla="*/ 1483113 h 6119132"/>
              <a:gd name="connsiteX0" fmla="*/ 587860 w 5831121"/>
              <a:gd name="connsiteY0" fmla="*/ 1483113 h 6079119"/>
              <a:gd name="connsiteX1" fmla="*/ 2070973 w 5831121"/>
              <a:gd name="connsiteY1" fmla="*/ 11152 h 6079119"/>
              <a:gd name="connsiteX2" fmla="*/ 5831121 w 5831121"/>
              <a:gd name="connsiteY2" fmla="*/ 0 h 6079119"/>
              <a:gd name="connsiteX3" fmla="*/ 5831121 w 5831121"/>
              <a:gd name="connsiteY3" fmla="*/ 5978448 h 6079119"/>
              <a:gd name="connsiteX4" fmla="*/ 1011608 w 5831121"/>
              <a:gd name="connsiteY4" fmla="*/ 5988205 h 6079119"/>
              <a:gd name="connsiteX5" fmla="*/ 5257 w 5831121"/>
              <a:gd name="connsiteY5" fmla="*/ 5862539 h 6079119"/>
              <a:gd name="connsiteX6" fmla="*/ 590531 w 5831121"/>
              <a:gd name="connsiteY6" fmla="*/ 5715236 h 6079119"/>
              <a:gd name="connsiteX7" fmla="*/ 587860 w 5831121"/>
              <a:gd name="connsiteY7" fmla="*/ 1483113 h 6079119"/>
              <a:gd name="connsiteX0" fmla="*/ 109020 w 5352281"/>
              <a:gd name="connsiteY0" fmla="*/ 1483113 h 6124093"/>
              <a:gd name="connsiteX1" fmla="*/ 1592133 w 5352281"/>
              <a:gd name="connsiteY1" fmla="*/ 11152 h 6124093"/>
              <a:gd name="connsiteX2" fmla="*/ 5352281 w 5352281"/>
              <a:gd name="connsiteY2" fmla="*/ 0 h 6124093"/>
              <a:gd name="connsiteX3" fmla="*/ 5352281 w 5352281"/>
              <a:gd name="connsiteY3" fmla="*/ 5978448 h 6124093"/>
              <a:gd name="connsiteX4" fmla="*/ 532768 w 5352281"/>
              <a:gd name="connsiteY4" fmla="*/ 5988205 h 6124093"/>
              <a:gd name="connsiteX5" fmla="*/ 111691 w 5352281"/>
              <a:gd name="connsiteY5" fmla="*/ 5715236 h 6124093"/>
              <a:gd name="connsiteX6" fmla="*/ 109020 w 5352281"/>
              <a:gd name="connsiteY6" fmla="*/ 1483113 h 6124093"/>
              <a:gd name="connsiteX0" fmla="*/ 112140 w 5355401"/>
              <a:gd name="connsiteY0" fmla="*/ 1483113 h 5988205"/>
              <a:gd name="connsiteX1" fmla="*/ 1595253 w 5355401"/>
              <a:gd name="connsiteY1" fmla="*/ 11152 h 5988205"/>
              <a:gd name="connsiteX2" fmla="*/ 5355401 w 5355401"/>
              <a:gd name="connsiteY2" fmla="*/ 0 h 5988205"/>
              <a:gd name="connsiteX3" fmla="*/ 5355401 w 5355401"/>
              <a:gd name="connsiteY3" fmla="*/ 5978448 h 5988205"/>
              <a:gd name="connsiteX4" fmla="*/ 535888 w 5355401"/>
              <a:gd name="connsiteY4" fmla="*/ 5988205 h 5988205"/>
              <a:gd name="connsiteX5" fmla="*/ 114811 w 5355401"/>
              <a:gd name="connsiteY5" fmla="*/ 5715236 h 5988205"/>
              <a:gd name="connsiteX6" fmla="*/ 112140 w 5355401"/>
              <a:gd name="connsiteY6" fmla="*/ 1483113 h 5988205"/>
              <a:gd name="connsiteX0" fmla="*/ 109020 w 5352281"/>
              <a:gd name="connsiteY0" fmla="*/ 1483113 h 5988627"/>
              <a:gd name="connsiteX1" fmla="*/ 1592133 w 5352281"/>
              <a:gd name="connsiteY1" fmla="*/ 11152 h 5988627"/>
              <a:gd name="connsiteX2" fmla="*/ 5352281 w 5352281"/>
              <a:gd name="connsiteY2" fmla="*/ 0 h 5988627"/>
              <a:gd name="connsiteX3" fmla="*/ 5352281 w 5352281"/>
              <a:gd name="connsiteY3" fmla="*/ 5978448 h 5988627"/>
              <a:gd name="connsiteX4" fmla="*/ 532768 w 5352281"/>
              <a:gd name="connsiteY4" fmla="*/ 5988205 h 5988627"/>
              <a:gd name="connsiteX5" fmla="*/ 111691 w 5352281"/>
              <a:gd name="connsiteY5" fmla="*/ 5715236 h 5988627"/>
              <a:gd name="connsiteX6" fmla="*/ 109020 w 5352281"/>
              <a:gd name="connsiteY6" fmla="*/ 1483113 h 5988627"/>
              <a:gd name="connsiteX0" fmla="*/ 109020 w 5352281"/>
              <a:gd name="connsiteY0" fmla="*/ 1483113 h 5992903"/>
              <a:gd name="connsiteX1" fmla="*/ 1592133 w 5352281"/>
              <a:gd name="connsiteY1" fmla="*/ 11152 h 5992903"/>
              <a:gd name="connsiteX2" fmla="*/ 5352281 w 5352281"/>
              <a:gd name="connsiteY2" fmla="*/ 0 h 5992903"/>
              <a:gd name="connsiteX3" fmla="*/ 5352281 w 5352281"/>
              <a:gd name="connsiteY3" fmla="*/ 5978448 h 5992903"/>
              <a:gd name="connsiteX4" fmla="*/ 382514 w 5352281"/>
              <a:gd name="connsiteY4" fmla="*/ 5992498 h 5992903"/>
              <a:gd name="connsiteX5" fmla="*/ 111691 w 5352281"/>
              <a:gd name="connsiteY5" fmla="*/ 5715236 h 5992903"/>
              <a:gd name="connsiteX6" fmla="*/ 109020 w 5352281"/>
              <a:gd name="connsiteY6" fmla="*/ 1483113 h 5992903"/>
              <a:gd name="connsiteX0" fmla="*/ 109020 w 5352281"/>
              <a:gd name="connsiteY0" fmla="*/ 1483113 h 5992582"/>
              <a:gd name="connsiteX1" fmla="*/ 1592133 w 5352281"/>
              <a:gd name="connsiteY1" fmla="*/ 11152 h 5992582"/>
              <a:gd name="connsiteX2" fmla="*/ 5352281 w 5352281"/>
              <a:gd name="connsiteY2" fmla="*/ 0 h 5992582"/>
              <a:gd name="connsiteX3" fmla="*/ 5352281 w 5352281"/>
              <a:gd name="connsiteY3" fmla="*/ 5978448 h 5992582"/>
              <a:gd name="connsiteX4" fmla="*/ 382514 w 5352281"/>
              <a:gd name="connsiteY4" fmla="*/ 5992498 h 5992582"/>
              <a:gd name="connsiteX5" fmla="*/ 111691 w 5352281"/>
              <a:gd name="connsiteY5" fmla="*/ 5715236 h 5992582"/>
              <a:gd name="connsiteX6" fmla="*/ 109020 w 5352281"/>
              <a:gd name="connsiteY6" fmla="*/ 1483113 h 5992582"/>
              <a:gd name="connsiteX0" fmla="*/ 109020 w 5352281"/>
              <a:gd name="connsiteY0" fmla="*/ 1483113 h 5992643"/>
              <a:gd name="connsiteX1" fmla="*/ 1592133 w 5352281"/>
              <a:gd name="connsiteY1" fmla="*/ 11152 h 5992643"/>
              <a:gd name="connsiteX2" fmla="*/ 5352281 w 5352281"/>
              <a:gd name="connsiteY2" fmla="*/ 0 h 5992643"/>
              <a:gd name="connsiteX3" fmla="*/ 5352281 w 5352281"/>
              <a:gd name="connsiteY3" fmla="*/ 5978448 h 5992643"/>
              <a:gd name="connsiteX4" fmla="*/ 382514 w 5352281"/>
              <a:gd name="connsiteY4" fmla="*/ 5992498 h 5992643"/>
              <a:gd name="connsiteX5" fmla="*/ 111691 w 5352281"/>
              <a:gd name="connsiteY5" fmla="*/ 5715236 h 5992643"/>
              <a:gd name="connsiteX6" fmla="*/ 109020 w 535228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273494 w 5243261"/>
              <a:gd name="connsiteY4" fmla="*/ 5992498 h 5992643"/>
              <a:gd name="connsiteX5" fmla="*/ 2671 w 5243261"/>
              <a:gd name="connsiteY5" fmla="*/ 5715236 h 5992643"/>
              <a:gd name="connsiteX6" fmla="*/ 0 w 524326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5243261 w 5243261"/>
              <a:gd name="connsiteY4" fmla="*/ 5978448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8404 w 5243261"/>
              <a:gd name="connsiteY4" fmla="*/ 5759373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5212 w 5243261"/>
              <a:gd name="connsiteY4" fmla="*/ 147380 h 5992643"/>
              <a:gd name="connsiteX5" fmla="*/ 5238404 w 5243261"/>
              <a:gd name="connsiteY5" fmla="*/ 5759373 h 5992643"/>
              <a:gd name="connsiteX6" fmla="*/ 4981229 w 5243261"/>
              <a:gd name="connsiteY6" fmla="*/ 5983211 h 5992643"/>
              <a:gd name="connsiteX7" fmla="*/ 273494 w 5243261"/>
              <a:gd name="connsiteY7" fmla="*/ 5992498 h 5992643"/>
              <a:gd name="connsiteX8" fmla="*/ 2671 w 5243261"/>
              <a:gd name="connsiteY8" fmla="*/ 5715236 h 5992643"/>
              <a:gd name="connsiteX9" fmla="*/ 0 w 5243261"/>
              <a:gd name="connsiteY9" fmla="*/ 1483113 h 5992643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88536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579"/>
              <a:gd name="connsiteY0" fmla="*/ 1481848 h 5991378"/>
              <a:gd name="connsiteX1" fmla="*/ 1483113 w 5238579"/>
              <a:gd name="connsiteY1" fmla="*/ 9887 h 5991378"/>
              <a:gd name="connsiteX2" fmla="*/ 5074956 w 5238579"/>
              <a:gd name="connsiteY2" fmla="*/ 0 h 5991378"/>
              <a:gd name="connsiteX3" fmla="*/ 5235212 w 5238579"/>
              <a:gd name="connsiteY3" fmla="*/ 188536 h 5991378"/>
              <a:gd name="connsiteX4" fmla="*/ 5238404 w 5238579"/>
              <a:gd name="connsiteY4" fmla="*/ 5758108 h 5991378"/>
              <a:gd name="connsiteX5" fmla="*/ 4981229 w 5238579"/>
              <a:gd name="connsiteY5" fmla="*/ 5981946 h 5991378"/>
              <a:gd name="connsiteX6" fmla="*/ 273494 w 5238579"/>
              <a:gd name="connsiteY6" fmla="*/ 5991233 h 5991378"/>
              <a:gd name="connsiteX7" fmla="*/ 2671 w 5238579"/>
              <a:gd name="connsiteY7" fmla="*/ 5713971 h 5991378"/>
              <a:gd name="connsiteX8" fmla="*/ 0 w 5238579"/>
              <a:gd name="connsiteY8" fmla="*/ 1481848 h 5991378"/>
              <a:gd name="connsiteX0" fmla="*/ 0 w 5238579"/>
              <a:gd name="connsiteY0" fmla="*/ 1485957 h 5995487"/>
              <a:gd name="connsiteX1" fmla="*/ 1483113 w 5238579"/>
              <a:gd name="connsiteY1" fmla="*/ 0 h 5995487"/>
              <a:gd name="connsiteX2" fmla="*/ 5074956 w 5238579"/>
              <a:gd name="connsiteY2" fmla="*/ 4109 h 5995487"/>
              <a:gd name="connsiteX3" fmla="*/ 5235212 w 5238579"/>
              <a:gd name="connsiteY3" fmla="*/ 192645 h 5995487"/>
              <a:gd name="connsiteX4" fmla="*/ 5238404 w 5238579"/>
              <a:gd name="connsiteY4" fmla="*/ 5762217 h 5995487"/>
              <a:gd name="connsiteX5" fmla="*/ 4981229 w 5238579"/>
              <a:gd name="connsiteY5" fmla="*/ 5986055 h 5995487"/>
              <a:gd name="connsiteX6" fmla="*/ 273494 w 5238579"/>
              <a:gd name="connsiteY6" fmla="*/ 5995342 h 5995487"/>
              <a:gd name="connsiteX7" fmla="*/ 2671 w 5238579"/>
              <a:gd name="connsiteY7" fmla="*/ 5718080 h 5995487"/>
              <a:gd name="connsiteX8" fmla="*/ 0 w 5238579"/>
              <a:gd name="connsiteY8" fmla="*/ 1485957 h 599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579" h="5995487">
                <a:moveTo>
                  <a:pt x="0" y="1485957"/>
                </a:moveTo>
                <a:cubicBezTo>
                  <a:pt x="14869" y="482347"/>
                  <a:pt x="408878" y="11152"/>
                  <a:pt x="1483113" y="0"/>
                </a:cubicBezTo>
                <a:lnTo>
                  <a:pt x="5074956" y="4109"/>
                </a:lnTo>
                <a:cubicBezTo>
                  <a:pt x="5213216" y="5680"/>
                  <a:pt x="5233641" y="92092"/>
                  <a:pt x="5235212" y="192645"/>
                </a:cubicBezTo>
                <a:cubicBezTo>
                  <a:pt x="5240989" y="2534649"/>
                  <a:pt x="5237340" y="3905693"/>
                  <a:pt x="5238404" y="5762217"/>
                </a:cubicBezTo>
                <a:cubicBezTo>
                  <a:pt x="5238404" y="5951130"/>
                  <a:pt x="5152679" y="5987642"/>
                  <a:pt x="4981229" y="5986055"/>
                </a:cubicBezTo>
                <a:lnTo>
                  <a:pt x="273494" y="5995342"/>
                </a:lnTo>
                <a:cubicBezTo>
                  <a:pt x="82642" y="5998695"/>
                  <a:pt x="8902" y="5945188"/>
                  <a:pt x="2671" y="5718080"/>
                </a:cubicBezTo>
                <a:cubicBezTo>
                  <a:pt x="2465" y="4968858"/>
                  <a:pt x="2252" y="3398261"/>
                  <a:pt x="0" y="14859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3A246F29-74CA-9E41-9913-5804205366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2993" y="3539217"/>
            <a:ext cx="4008825" cy="11837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80"/>
              </a:lnSpc>
              <a:buNone/>
              <a:tabLst/>
              <a:defRPr sz="1450" b="0" i="0" baseline="0">
                <a:solidFill>
                  <a:srgbClr val="403E3C"/>
                </a:solidFill>
                <a:latin typeface="Montserrat Medium" pitchFamily="2" charset="77"/>
              </a:defRPr>
            </a:lvl1pPr>
          </a:lstStyle>
          <a:p>
            <a:r>
              <a:rPr lang="fr-FR" dirty="0"/>
              <a:t>Ceci est l’emplacement du </a:t>
            </a:r>
            <a:r>
              <a:rPr lang="fr-FR" dirty="0" err="1"/>
              <a:t>chapo</a:t>
            </a:r>
            <a:r>
              <a:rPr lang="fr-FR" dirty="0"/>
              <a:t> du document. Il permet d’entrer dans le document par un court récapitulatif du contenu qui s’y trouve.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BE6EF3-CE60-9946-B20A-1D0597CD42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7" y="4793012"/>
            <a:ext cx="3194666" cy="1994981"/>
          </a:xfrm>
          <a:prstGeom prst="rect">
            <a:avLst/>
          </a:prstGeom>
        </p:spPr>
      </p:pic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58EC17A8-5EE8-A641-A49C-15794F4866F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993" y="1154924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document sur trois lignes</a:t>
            </a:r>
          </a:p>
        </p:txBody>
      </p:sp>
    </p:spTree>
    <p:extLst>
      <p:ext uri="{BB962C8B-B14F-4D97-AF65-F5344CB8AC3E}">
        <p14:creationId xmlns:p14="http://schemas.microsoft.com/office/powerpoint/2010/main" val="23414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21A14269-6F37-EC47-8CE5-A9B68FA9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7" name="Espace réservé du contenu 7">
            <a:extLst>
              <a:ext uri="{FF2B5EF4-FFF2-40B4-BE49-F238E27FC236}">
                <a16:creationId xmlns:a16="http://schemas.microsoft.com/office/drawing/2014/main" id="{39E714C5-EE3A-B246-9E5D-A6ED37869F1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537706" y="2537675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chapitre sur deux ou trois lignes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64386690-7691-254F-8D54-AC27DB446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CDDD881-9D91-A74A-988E-6060C1CEB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0" y="3562815"/>
            <a:ext cx="1371600" cy="1365250"/>
          </a:xfrm>
          <a:prstGeom prst="rect">
            <a:avLst/>
          </a:prstGeom>
        </p:spPr>
      </p:pic>
      <p:pic>
        <p:nvPicPr>
          <p:cNvPr id="52" name="Image 5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ADEFCD-5A57-E646-8BB8-EDC5B3E469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12" y="1167161"/>
            <a:ext cx="939514" cy="18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64B6E152-1802-3F45-B52F-DB9F3D5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contenu 7">
            <a:extLst>
              <a:ext uri="{FF2B5EF4-FFF2-40B4-BE49-F238E27FC236}">
                <a16:creationId xmlns:a16="http://schemas.microsoft.com/office/drawing/2014/main" id="{6D9DD5CA-C0C6-AA41-927D-EA2A72DD92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91373"/>
            <a:ext cx="9405686" cy="829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Titre de la page sur une ou deux lignes Titre de la page sur une ou deux lignes</a:t>
            </a:r>
          </a:p>
          <a:p>
            <a:endParaRPr lang="fr-FR" dirty="0"/>
          </a:p>
        </p:txBody>
      </p:sp>
      <p:sp>
        <p:nvSpPr>
          <p:cNvPr id="59" name="Espace réservé du contenu 58">
            <a:extLst>
              <a:ext uri="{FF2B5EF4-FFF2-40B4-BE49-F238E27FC236}">
                <a16:creationId xmlns:a16="http://schemas.microsoft.com/office/drawing/2014/main" id="{E8EA6841-798A-3E4D-80CB-711D2C2C22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2000355"/>
            <a:ext cx="9464675" cy="3754438"/>
          </a:xfrm>
        </p:spPr>
        <p:txBody>
          <a:bodyPr/>
          <a:lstStyle>
            <a:lvl3pPr indent="-120600">
              <a:spcAft>
                <a:spcPts val="1200"/>
              </a:spcAft>
              <a:defRPr/>
            </a:lvl3pPr>
            <a:lvl4pPr indent="-120600">
              <a:spcAft>
                <a:spcPts val="1200"/>
              </a:spcAft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622A65A-F4A3-3948-987A-DBDEBED7C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47131EE-253C-C945-9C2C-FBA35E68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72C43A4-C961-2A4E-9723-EFE6552761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EFC583D0-7DF4-BF48-A056-9DFB279418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69347"/>
            <a:ext cx="9746999" cy="486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spc="-10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ici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DA0BE3BB-D0B0-1E41-9E9A-35B5FE1AF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2363" y="1612900"/>
            <a:ext cx="9731375" cy="3017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68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802C9F9-BDF5-FB4A-BCD9-3720C66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FC01CFE-CB51-D447-8B95-C52D57B93F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3A0E613B-4648-F34B-BB2F-B8D0BEA2D42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1" y="936431"/>
            <a:ext cx="9924750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1" name="Espace réservé du contenu 30">
            <a:extLst>
              <a:ext uri="{FF2B5EF4-FFF2-40B4-BE49-F238E27FC236}">
                <a16:creationId xmlns:a16="http://schemas.microsoft.com/office/drawing/2014/main" id="{57C9C8CA-1D16-7743-80BC-E0BB15611D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7" y="2028825"/>
            <a:ext cx="9991183" cy="23574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D470C014-BEA7-204C-9228-5AA2BCE28A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944000" y="4541838"/>
            <a:ext cx="9117700" cy="722312"/>
          </a:xfrm>
          <a:noFill/>
          <a:ln cap="rnd" cmpd="sng">
            <a:solidFill>
              <a:srgbClr val="4FB1AF">
                <a:alpha val="28000"/>
              </a:srgbClr>
            </a:solidFill>
          </a:ln>
        </p:spPr>
        <p:txBody>
          <a:bodyPr lIns="144000" tIns="144000" rIns="144000" bIns="144000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 sz="1200" b="0" i="0">
                <a:solidFill>
                  <a:srgbClr val="4FB1AF"/>
                </a:solidFill>
                <a:latin typeface="Montserrat" pitchFamily="2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fr-FR" dirty="0"/>
              <a:t>Cliquez pour taper le texte</a:t>
            </a:r>
          </a:p>
        </p:txBody>
      </p:sp>
    </p:spTree>
    <p:extLst>
      <p:ext uri="{BB962C8B-B14F-4D97-AF65-F5344CB8AC3E}">
        <p14:creationId xmlns:p14="http://schemas.microsoft.com/office/powerpoint/2010/main" val="331761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C6A1361C-8F7A-E848-80C9-CFAAD7B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D845057-6A2A-A348-A880-8F9C9F229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0DAAFF67-92F3-964A-9D16-1F12873C8D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91331C4B-589F-234C-B969-775D0FB00D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8" y="2107694"/>
            <a:ext cx="4869908" cy="32718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6" name="Espace réservé pour une image  34">
            <a:extLst>
              <a:ext uri="{FF2B5EF4-FFF2-40B4-BE49-F238E27FC236}">
                <a16:creationId xmlns:a16="http://schemas.microsoft.com/office/drawing/2014/main" id="{BBE8BD1A-99B0-BE41-B0DA-46A461ED00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0651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69B59F47-23CD-1C4B-AD35-0C70B4B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59B330B-BA9F-524D-AF44-F84E500B2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6" name="Espace réservé du contenu 7">
            <a:extLst>
              <a:ext uri="{FF2B5EF4-FFF2-40B4-BE49-F238E27FC236}">
                <a16:creationId xmlns:a16="http://schemas.microsoft.com/office/drawing/2014/main" id="{C07692E7-C2A5-C54C-AAE7-AA6ECB25FF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27" name="Espace réservé pour une image  34">
            <a:extLst>
              <a:ext uri="{FF2B5EF4-FFF2-40B4-BE49-F238E27FC236}">
                <a16:creationId xmlns:a16="http://schemas.microsoft.com/office/drawing/2014/main" id="{CF4857D4-2BA0-4042-9110-ADC67A4E94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  <p:sp>
        <p:nvSpPr>
          <p:cNvPr id="28" name="Espace réservé pour une image  34">
            <a:extLst>
              <a:ext uri="{FF2B5EF4-FFF2-40B4-BE49-F238E27FC236}">
                <a16:creationId xmlns:a16="http://schemas.microsoft.com/office/drawing/2014/main" id="{A432179A-EC9D-E544-8CCE-A89AA62208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22750" y="2107694"/>
            <a:ext cx="4876413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3766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996EDDB-84B6-E24B-A271-5FC7FDD5A822}"/>
              </a:ext>
            </a:extLst>
          </p:cNvPr>
          <p:cNvSpPr txBox="1"/>
          <p:nvPr userDrawn="1"/>
        </p:nvSpPr>
        <p:spPr>
          <a:xfrm>
            <a:off x="732856" y="441224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l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17/01/2023</a:t>
            </a:r>
          </a:p>
        </p:txBody>
      </p:sp>
    </p:spTree>
    <p:extLst>
      <p:ext uri="{BB962C8B-B14F-4D97-AF65-F5344CB8AC3E}">
        <p14:creationId xmlns:p14="http://schemas.microsoft.com/office/powerpoint/2010/main" val="33075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3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A533FBBA-CD3C-E242-BA72-2B85FB92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153" y="6221546"/>
            <a:ext cx="1776730" cy="402567"/>
          </a:xfrm>
          <a:prstGeom prst="rect">
            <a:avLst/>
          </a:prstGeom>
        </p:spPr>
        <p:txBody>
          <a:bodyPr vert="horz" lIns="36000" tIns="52153" rIns="36000" bIns="52153" rtlCol="0" anchor="ctr"/>
          <a:lstStyle>
            <a:lvl1pPr algn="r"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244464A5-DE3A-3442-8C0F-DAF7EE540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693E50-A1FC-F64A-AAF6-AB6347306378}"/>
              </a:ext>
            </a:extLst>
          </p:cNvPr>
          <p:cNvSpPr txBox="1"/>
          <p:nvPr userDrawn="1"/>
        </p:nvSpPr>
        <p:spPr>
          <a:xfrm>
            <a:off x="10305118" y="340865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r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17/01/2023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612C31-938C-C942-BF98-B41E86B0AE22}"/>
              </a:ext>
            </a:extLst>
          </p:cNvPr>
          <p:cNvSpPr txBox="1"/>
          <p:nvPr userDrawn="1"/>
        </p:nvSpPr>
        <p:spPr>
          <a:xfrm>
            <a:off x="422899" y="340865"/>
            <a:ext cx="342594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4"/>
                </a:solidFill>
                <a:latin typeface="National Bold" pitchFamily="50" charset="0"/>
                <a:ea typeface="National Bold" pitchFamily="50" charset="0"/>
              </a:defRPr>
            </a:lvl1pPr>
          </a:lstStyle>
          <a:p>
            <a:pPr lvl="0"/>
            <a:r>
              <a:rPr lang="fr-FR" sz="800" kern="1200" spc="20" baseline="0" dirty="0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[</a:t>
            </a:r>
            <a:r>
              <a:rPr lang="fr-FR" sz="800" kern="1200" spc="20" baseline="0" dirty="0" err="1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Projectathon</a:t>
            </a:r>
            <a:r>
              <a:rPr lang="fr-FR" sz="800" kern="1200" spc="20" baseline="0" dirty="0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 Usages Bretagne] Réunion d’embarquement</a:t>
            </a:r>
          </a:p>
        </p:txBody>
      </p:sp>
    </p:spTree>
    <p:extLst>
      <p:ext uri="{BB962C8B-B14F-4D97-AF65-F5344CB8AC3E}">
        <p14:creationId xmlns:p14="http://schemas.microsoft.com/office/powerpoint/2010/main" val="20972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1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9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fr/photos/5fNmWej4tAA?utm_source=unsplash&amp;utm_medium=referral&amp;utm_content=creditCopyText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unsplash.com/@homajob?utm_source=unsplash&amp;utm_medium=referral&amp;utm_content=creditCopyTex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.jp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hyperlink" Target="https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hyperlink" Target="mailto:Projectathon.usage@esante-bretagne.f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hyperlink" Target="mailto:projectathon.usage@esante-bretagne.fr" TargetMode="External"/><Relationship Id="rId4" Type="http://schemas.openxmlformats.org/officeDocument/2006/relationships/image" Target="../media/image30.svg"/><Relationship Id="rId9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 descr="Une image contenant texte, personne, portable, intérieur&#10;&#10;Description générée automatiquement">
            <a:extLst>
              <a:ext uri="{FF2B5EF4-FFF2-40B4-BE49-F238E27FC236}">
                <a16:creationId xmlns:a16="http://schemas.microsoft.com/office/drawing/2014/main" id="{CC450458-582B-D72D-F0E6-E87685FD96D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5" r="20845"/>
          <a:stretch>
            <a:fillRect/>
          </a:stretch>
        </p:blipFill>
        <p:spPr>
          <a:xfrm>
            <a:off x="6497638" y="342900"/>
            <a:ext cx="5238750" cy="5995988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0393E-A276-E346-A132-9F0B51F728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993" y="3539217"/>
            <a:ext cx="4008825" cy="337839"/>
          </a:xfrm>
        </p:spPr>
        <p:txBody>
          <a:bodyPr/>
          <a:lstStyle/>
          <a:p>
            <a:r>
              <a:rPr lang="fr-FR" dirty="0" err="1"/>
              <a:t>Projectathon</a:t>
            </a:r>
            <a:r>
              <a:rPr lang="fr-FR" dirty="0"/>
              <a:t> Usages Bretagne #1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6CF2C0C-1E40-4D2A-8DEF-912DE279C3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Réunion d’embarquement des participants</a:t>
            </a:r>
          </a:p>
        </p:txBody>
      </p:sp>
      <p:pic>
        <p:nvPicPr>
          <p:cNvPr id="16" name="Espace réservé du contenu 12">
            <a:extLst>
              <a:ext uri="{FF2B5EF4-FFF2-40B4-BE49-F238E27FC236}">
                <a16:creationId xmlns:a16="http://schemas.microsoft.com/office/drawing/2014/main" id="{43F4FF23-149A-48AA-AD33-B260B1C18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96" t="29468" r="31543" b="29724"/>
          <a:stretch/>
        </p:blipFill>
        <p:spPr>
          <a:xfrm rot="10800000">
            <a:off x="5674621" y="3539217"/>
            <a:ext cx="1506398" cy="13780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CD3252-F208-A53F-1AAC-302319651E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02" y="5289550"/>
            <a:ext cx="1235855" cy="9852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CC43C9-19B3-B1C7-75CE-2E2A078620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30" y="5411614"/>
            <a:ext cx="1547535" cy="7410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9F62B23-4FA4-3EE3-3835-5B4ED0A24490}"/>
              </a:ext>
            </a:extLst>
          </p:cNvPr>
          <p:cNvSpPr txBox="1"/>
          <p:nvPr/>
        </p:nvSpPr>
        <p:spPr>
          <a:xfrm>
            <a:off x="8197851" y="6384429"/>
            <a:ext cx="2349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Photo de </a:t>
            </a:r>
            <a:r>
              <a:rPr lang="fr-FR" sz="1100" dirty="0">
                <a:hlinkClick r:id="rId7"/>
              </a:rPr>
              <a:t>Scott Graham</a:t>
            </a:r>
            <a:r>
              <a:rPr lang="fr-FR" sz="1100" dirty="0"/>
              <a:t> sur </a:t>
            </a:r>
            <a:r>
              <a:rPr lang="fr-FR" sz="1100" dirty="0" err="1">
                <a:hlinkClick r:id="rId8"/>
              </a:rPr>
              <a:t>Unsplash</a:t>
            </a:r>
            <a:endParaRPr lang="fr-FR" sz="1100" dirty="0"/>
          </a:p>
        </p:txBody>
      </p:sp>
      <p:pic>
        <p:nvPicPr>
          <p:cNvPr id="6" name="Image 5">
            <a:hlinkClick r:id="rId9"/>
            <a:extLst>
              <a:ext uri="{FF2B5EF4-FFF2-40B4-BE49-F238E27FC236}">
                <a16:creationId xmlns:a16="http://schemas.microsoft.com/office/drawing/2014/main" id="{A32161C9-3160-9D57-BFD6-3134D0723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19" y="6515100"/>
            <a:ext cx="838200" cy="29527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25F091-4B23-9502-63CE-8C0CEBBA314E}"/>
              </a:ext>
            </a:extLst>
          </p:cNvPr>
          <p:cNvSpPr txBox="1">
            <a:spLocks/>
          </p:cNvSpPr>
          <p:nvPr/>
        </p:nvSpPr>
        <p:spPr>
          <a:xfrm>
            <a:off x="274320" y="6515234"/>
            <a:ext cx="6906699" cy="33783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 marL="0" indent="0" algn="l" rtl="0" eaLnBrk="1" fontAlgn="base" hangingPunct="1">
              <a:lnSpc>
                <a:spcPts val="178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tabLst/>
              <a:defRPr sz="1450" b="0" i="0" kern="1200" baseline="0">
                <a:solidFill>
                  <a:srgbClr val="403E3C"/>
                </a:solidFill>
                <a:latin typeface="Montserrat Medium" pitchFamily="2" charset="77"/>
                <a:ea typeface="+mn-ea"/>
                <a:cs typeface="Arial" pitchFamily="34" charset="0"/>
              </a:defRPr>
            </a:lvl1pPr>
            <a:lvl2pPr marL="994950" indent="-141750" algn="l" rtl="0" eaLnBrk="1" fontAlgn="base" hangingPunct="1">
              <a:spcBef>
                <a:spcPct val="20000"/>
              </a:spcBef>
              <a:spcAft>
                <a:spcPts val="1200"/>
              </a:spcAft>
              <a:buFontTx/>
              <a:buBlip>
                <a:blip r:embed="rId11"/>
              </a:buBlip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2pPr>
            <a:lvl3pPr marL="1359000" indent="-84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3pPr>
            <a:lvl4pPr marL="17082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4pPr>
            <a:lvl5pPr marL="20574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Cette présentation est mise à disposition selon les termes  de la licence </a:t>
            </a:r>
            <a:r>
              <a:rPr lang="fr-FR" sz="2400" dirty="0">
                <a:hlinkClick r:id="rId9"/>
              </a:rPr>
              <a:t>Creative Commons Attribution – Pas d’Utilisation Commerciale 4.0 International</a:t>
            </a:r>
            <a:r>
              <a:rPr lang="fr-FR" sz="2400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62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C5C110-76E0-A14B-B531-577EBF4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1BC6C-CA3E-4E4A-9CE5-1DE8FA1C38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Informations supplémentaires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4795EC-75D5-5242-CC24-5B3DA23D9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Informations supplémentaires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112684-753D-444D-8BC9-6D990108FC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sz="1800" dirty="0"/>
              <a:t>Enregistrement des sessions de tests : </a:t>
            </a:r>
          </a:p>
          <a:p>
            <a:pPr lvl="1"/>
            <a:r>
              <a:rPr lang="fr-FR" sz="1600" dirty="0"/>
              <a:t>Si nous avons votre consentement en début de session ;</a:t>
            </a:r>
          </a:p>
          <a:p>
            <a:pPr lvl="1"/>
            <a:r>
              <a:rPr lang="fr-FR" sz="1600" dirty="0"/>
              <a:t>Utilisé uniquement pour analyse et retour d’expérience ;</a:t>
            </a:r>
          </a:p>
          <a:p>
            <a:pPr lvl="1"/>
            <a:r>
              <a:rPr lang="fr-FR" sz="1600" dirty="0"/>
              <a:t>Supprimé ensuite (1 mois de conservation maximum) ;</a:t>
            </a:r>
          </a:p>
          <a:p>
            <a:r>
              <a:rPr lang="fr-FR" sz="1800" dirty="0"/>
              <a:t>Contact post-session pour trouver des volontaires :</a:t>
            </a:r>
          </a:p>
          <a:p>
            <a:pPr lvl="1"/>
            <a:r>
              <a:rPr lang="fr-FR" sz="1600" dirty="0"/>
              <a:t>Pour faire une courte vidéo témoignage de l’événement ;</a:t>
            </a:r>
          </a:p>
          <a:p>
            <a:pPr lvl="1"/>
            <a:r>
              <a:rPr lang="fr-FR" sz="1600" dirty="0"/>
              <a:t>Cette vidéo sera utilisée pour faire le retour d’expérience de l’événement.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AB2BD3-9872-163D-1B34-1A4A5DD0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C5C110-76E0-A14B-B531-577EBF4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1BC6C-CA3E-4E4A-9CE5-1DE8FA1C38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1B30B5-8152-BCDC-B4EA-81E6E4D1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C2E8F-D903-402B-91DD-1D283365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4A696A-86AC-4B56-84A0-130299B221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/>
              <a:t>Contactez-nous 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7422F51-13EB-44CB-BB10-DDC5CF5F160B}"/>
              </a:ext>
            </a:extLst>
          </p:cNvPr>
          <p:cNvGrpSpPr/>
          <p:nvPr/>
        </p:nvGrpSpPr>
        <p:grpSpPr>
          <a:xfrm>
            <a:off x="1106739" y="2416833"/>
            <a:ext cx="3639980" cy="2369880"/>
            <a:chOff x="1106739" y="2553718"/>
            <a:chExt cx="3639980" cy="236988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66FAF59-E106-4F3B-96D4-C8ABE1164993}"/>
                </a:ext>
              </a:extLst>
            </p:cNvPr>
            <p:cNvSpPr/>
            <p:nvPr/>
          </p:nvSpPr>
          <p:spPr>
            <a:xfrm>
              <a:off x="1106739" y="2582665"/>
              <a:ext cx="3639980" cy="22524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614AF2-CB3D-46FE-A522-70621C3D77F5}"/>
                </a:ext>
              </a:extLst>
            </p:cNvPr>
            <p:cNvSpPr txBox="1"/>
            <p:nvPr/>
          </p:nvSpPr>
          <p:spPr>
            <a:xfrm>
              <a:off x="1291703" y="2553718"/>
              <a:ext cx="3168445" cy="2369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fr-FR" b="1" i="0" dirty="0">
                  <a:solidFill>
                    <a:srgbClr val="131C5F"/>
                  </a:solidFill>
                  <a:effectLst/>
                  <a:latin typeface="Montserrat" pitchFamily="2" charset="0"/>
                </a:rPr>
                <a:t>GCS e-Santé Bretagne</a:t>
              </a:r>
            </a:p>
            <a:p>
              <a:pPr algn="ctr"/>
              <a:r>
                <a:rPr lang="fr-FR" sz="1600" dirty="0">
                  <a:latin typeface="Montserrat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</a:t>
              </a:r>
              <a:r>
                <a:rPr lang="fr-FR" sz="1600" b="0" i="0" dirty="0">
                  <a:effectLst/>
                  <a:latin typeface="Montserrat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rojectathon.usage@esante-bretagne.fr</a:t>
              </a:r>
              <a:br>
                <a:rPr lang="fr-FR" sz="1600" b="0" i="0" dirty="0">
                  <a:effectLst/>
                  <a:latin typeface="Montserrat" pitchFamily="2" charset="0"/>
                </a:rPr>
              </a:br>
              <a:r>
                <a:rPr lang="fr-FR" sz="1600" b="0" i="0" dirty="0">
                  <a:effectLst/>
                  <a:latin typeface="Montserrat" pitchFamily="2" charset="0"/>
                </a:rPr>
                <a:t>Tél. 02 96 33 59 07</a:t>
              </a:r>
            </a:p>
            <a:p>
              <a:pPr algn="ctr"/>
              <a:endParaRPr lang="fr-FR" sz="1600" dirty="0">
                <a:latin typeface="Montserrat" pitchFamily="2" charset="0"/>
              </a:endParaRPr>
            </a:p>
            <a:p>
              <a:pPr algn="ctr"/>
              <a:r>
                <a:rPr lang="fr-FR" sz="1600" b="1" dirty="0">
                  <a:solidFill>
                    <a:srgbClr val="131C5F"/>
                  </a:solidFill>
                  <a:latin typeface="Montserrat" pitchFamily="2" charset="0"/>
                </a:rPr>
                <a:t>Siège social</a:t>
              </a:r>
            </a:p>
            <a:p>
              <a:pPr algn="ctr"/>
              <a:r>
                <a:rPr lang="fr-FR" sz="1600" b="0" i="0" dirty="0">
                  <a:effectLst/>
                  <a:latin typeface="Montserrat" pitchFamily="2" charset="0"/>
                </a:rPr>
                <a:t>21 place Duguesclin</a:t>
              </a:r>
            </a:p>
            <a:p>
              <a:pPr algn="ctr"/>
              <a:r>
                <a:rPr lang="fr-FR" sz="1600" dirty="0">
                  <a:latin typeface="Montserrat" pitchFamily="2" charset="0"/>
                </a:rPr>
                <a:t>22000 SAINT-BRIEUC</a:t>
              </a:r>
              <a:endParaRPr lang="fr-FR" sz="1600" b="0" i="0" dirty="0">
                <a:effectLst/>
                <a:latin typeface="Montserrat" pitchFamily="2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4CE9E18-AB13-472F-AFED-FBB2D1262FE3}"/>
              </a:ext>
            </a:extLst>
          </p:cNvPr>
          <p:cNvGrpSpPr/>
          <p:nvPr/>
        </p:nvGrpSpPr>
        <p:grpSpPr>
          <a:xfrm>
            <a:off x="5399252" y="1996838"/>
            <a:ext cx="5492060" cy="3121384"/>
            <a:chOff x="5399252" y="1996838"/>
            <a:chExt cx="5492060" cy="3121384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2D8A791-2687-4DA1-8BFB-BCD4874D6445}"/>
                </a:ext>
              </a:extLst>
            </p:cNvPr>
            <p:cNvGrpSpPr/>
            <p:nvPr/>
          </p:nvGrpSpPr>
          <p:grpSpPr>
            <a:xfrm>
              <a:off x="5399252" y="1996838"/>
              <a:ext cx="5492060" cy="935552"/>
              <a:chOff x="5402083" y="1996838"/>
              <a:chExt cx="5492060" cy="935552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9C1F493F-4C22-4775-9541-470181D5D1A3}"/>
                  </a:ext>
                </a:extLst>
              </p:cNvPr>
              <p:cNvSpPr/>
              <p:nvPr/>
            </p:nvSpPr>
            <p:spPr>
              <a:xfrm>
                <a:off x="6013360" y="2095905"/>
                <a:ext cx="4880783" cy="7374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BAA1197-2122-4549-90D6-D0FDBA5DCFF2}"/>
                  </a:ext>
                </a:extLst>
              </p:cNvPr>
              <p:cNvSpPr txBox="1"/>
              <p:nvPr/>
            </p:nvSpPr>
            <p:spPr>
              <a:xfrm>
                <a:off x="6517505" y="2279948"/>
                <a:ext cx="4107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4FB1AF"/>
                    </a:solidFill>
                    <a:latin typeface="Montserrat" pitchFamily="2" charset="0"/>
                  </a:rPr>
                  <a:t>LinkedIn </a:t>
                </a:r>
                <a:r>
                  <a:rPr lang="fr-FR" dirty="0">
                    <a:latin typeface="Montserrat" pitchFamily="2" charset="0"/>
                  </a:rPr>
                  <a:t>: GCS e-Santé Bretagne</a:t>
                </a:r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BF65C06C-1A56-4E27-A139-DE3C8E50D578}"/>
                  </a:ext>
                </a:extLst>
              </p:cNvPr>
              <p:cNvGrpSpPr/>
              <p:nvPr/>
            </p:nvGrpSpPr>
            <p:grpSpPr>
              <a:xfrm>
                <a:off x="5402083" y="1996838"/>
                <a:ext cx="935552" cy="935552"/>
                <a:chOff x="5402083" y="1996838"/>
                <a:chExt cx="935552" cy="935552"/>
              </a:xfrm>
            </p:grpSpPr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2DD00A5A-B0E7-42D5-A03B-5CEE2D5DB485}"/>
                    </a:ext>
                  </a:extLst>
                </p:cNvPr>
                <p:cNvSpPr/>
                <p:nvPr/>
              </p:nvSpPr>
              <p:spPr>
                <a:xfrm>
                  <a:off x="5402083" y="1996838"/>
                  <a:ext cx="935552" cy="935552"/>
                </a:xfrm>
                <a:prstGeom prst="ellipse">
                  <a:avLst/>
                </a:prstGeom>
                <a:solidFill>
                  <a:srgbClr val="4FB1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Graphique 22">
                  <a:extLst>
                    <a:ext uri="{FF2B5EF4-FFF2-40B4-BE49-F238E27FC236}">
                      <a16:creationId xmlns:a16="http://schemas.microsoft.com/office/drawing/2014/main" id="{0FA35EE0-6376-44A5-BC28-14794A5D9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7731" y="2215101"/>
                  <a:ext cx="464255" cy="53057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6D2A3EE0-4C2E-417D-A5FE-56082E81D423}"/>
                </a:ext>
              </a:extLst>
            </p:cNvPr>
            <p:cNvGrpSpPr/>
            <p:nvPr/>
          </p:nvGrpSpPr>
          <p:grpSpPr>
            <a:xfrm>
              <a:off x="5399252" y="3073560"/>
              <a:ext cx="5453897" cy="935552"/>
              <a:chOff x="5440246" y="3073560"/>
              <a:chExt cx="5453897" cy="935552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8182B35F-D531-4A3D-AE53-D1B8E8833A0D}"/>
                  </a:ext>
                </a:extLst>
              </p:cNvPr>
              <p:cNvSpPr/>
              <p:nvPr/>
            </p:nvSpPr>
            <p:spPr>
              <a:xfrm>
                <a:off x="6013360" y="3172627"/>
                <a:ext cx="4880783" cy="7374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E1347AF5-2A3D-4A05-80DF-EB08838CB7BE}"/>
                  </a:ext>
                </a:extLst>
              </p:cNvPr>
              <p:cNvSpPr txBox="1"/>
              <p:nvPr/>
            </p:nvSpPr>
            <p:spPr>
              <a:xfrm>
                <a:off x="6517504" y="3356670"/>
                <a:ext cx="3623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>
                    <a:solidFill>
                      <a:srgbClr val="00A4C6"/>
                    </a:solidFill>
                    <a:latin typeface="Montserrat" pitchFamily="2" charset="0"/>
                  </a:rPr>
                  <a:t>Twitter : </a:t>
                </a:r>
                <a:r>
                  <a:rPr lang="fr-FR">
                    <a:latin typeface="Montserrat" pitchFamily="2" charset="0"/>
                  </a:rPr>
                  <a:t>@esanteBretagne</a:t>
                </a:r>
              </a:p>
            </p:txBody>
          </p: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48E5DD27-5C97-4053-ABEA-8499E0B43A73}"/>
                  </a:ext>
                </a:extLst>
              </p:cNvPr>
              <p:cNvGrpSpPr/>
              <p:nvPr/>
            </p:nvGrpSpPr>
            <p:grpSpPr>
              <a:xfrm>
                <a:off x="5440246" y="3073560"/>
                <a:ext cx="935552" cy="935552"/>
                <a:chOff x="5440246" y="3073560"/>
                <a:chExt cx="935552" cy="93555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D12D4E6E-4F86-4EE7-9C04-B445EF22B79B}"/>
                    </a:ext>
                  </a:extLst>
                </p:cNvPr>
                <p:cNvSpPr/>
                <p:nvPr/>
              </p:nvSpPr>
              <p:spPr>
                <a:xfrm>
                  <a:off x="5440246" y="3073560"/>
                  <a:ext cx="935552" cy="935552"/>
                </a:xfrm>
                <a:prstGeom prst="ellipse">
                  <a:avLst/>
                </a:prstGeom>
                <a:solidFill>
                  <a:srgbClr val="00A4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9" name="Graphique 28">
                  <a:extLst>
                    <a:ext uri="{FF2B5EF4-FFF2-40B4-BE49-F238E27FC236}">
                      <a16:creationId xmlns:a16="http://schemas.microsoft.com/office/drawing/2014/main" id="{02537729-72C3-4F9F-A4E7-FEB6EAA70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3414" y="3296904"/>
                  <a:ext cx="534542" cy="5345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6AF26B2-C091-455F-BD5D-74A2869F7A47}"/>
                </a:ext>
              </a:extLst>
            </p:cNvPr>
            <p:cNvGrpSpPr/>
            <p:nvPr/>
          </p:nvGrpSpPr>
          <p:grpSpPr>
            <a:xfrm>
              <a:off x="5399252" y="4182670"/>
              <a:ext cx="5448236" cy="935552"/>
              <a:chOff x="5445907" y="4182670"/>
              <a:chExt cx="5448236" cy="935552"/>
            </a:xfrm>
          </p:grpSpPr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DD08A240-4930-45CC-89CF-0D1F8292C8F8}"/>
                  </a:ext>
                </a:extLst>
              </p:cNvPr>
              <p:cNvSpPr/>
              <p:nvPr/>
            </p:nvSpPr>
            <p:spPr>
              <a:xfrm>
                <a:off x="6013360" y="4281737"/>
                <a:ext cx="4880783" cy="7374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C54A50-D2FA-446A-A525-4FE6AE48894F}"/>
                  </a:ext>
                </a:extLst>
              </p:cNvPr>
              <p:cNvSpPr txBox="1"/>
              <p:nvPr/>
            </p:nvSpPr>
            <p:spPr>
              <a:xfrm>
                <a:off x="6517505" y="4465780"/>
                <a:ext cx="362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>
                    <a:solidFill>
                      <a:srgbClr val="EB577C"/>
                    </a:solidFill>
                    <a:latin typeface="Montserrat" pitchFamily="2" charset="0"/>
                  </a:rPr>
                  <a:t>Site : </a:t>
                </a:r>
                <a:r>
                  <a:rPr lang="fr-FR">
                    <a:latin typeface="Montserrat" pitchFamily="2" charset="0"/>
                  </a:rPr>
                  <a:t>www.esante-bretagne.fr</a:t>
                </a:r>
              </a:p>
            </p:txBody>
          </p: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8A5589A-DBD5-4E64-BDA9-2B72DCFEB190}"/>
                  </a:ext>
                </a:extLst>
              </p:cNvPr>
              <p:cNvGrpSpPr/>
              <p:nvPr/>
            </p:nvGrpSpPr>
            <p:grpSpPr>
              <a:xfrm>
                <a:off x="5445907" y="4182670"/>
                <a:ext cx="935552" cy="935552"/>
                <a:chOff x="5445907" y="4182670"/>
                <a:chExt cx="935552" cy="935552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AA37857-1D67-4E4A-AE18-627C26CF2FF5}"/>
                    </a:ext>
                  </a:extLst>
                </p:cNvPr>
                <p:cNvSpPr/>
                <p:nvPr/>
              </p:nvSpPr>
              <p:spPr>
                <a:xfrm>
                  <a:off x="5445907" y="4182670"/>
                  <a:ext cx="935552" cy="935552"/>
                </a:xfrm>
                <a:prstGeom prst="ellipse">
                  <a:avLst/>
                </a:prstGeom>
                <a:solidFill>
                  <a:srgbClr val="EB57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32" name="Graphique 31">
                  <a:extLst>
                    <a:ext uri="{FF2B5EF4-FFF2-40B4-BE49-F238E27FC236}">
                      <a16:creationId xmlns:a16="http://schemas.microsoft.com/office/drawing/2014/main" id="{C007AE90-53E9-461F-AC4C-A54515485A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5637731" y="4436071"/>
                  <a:ext cx="550225" cy="48908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7D0B5B0-39FC-1FFB-01C0-075E90AE70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Objectifs de cette réunion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CCECE19-BEAD-AEA6-04BE-2B1B03E4901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09505825"/>
              </p:ext>
            </p:extLst>
          </p:nvPr>
        </p:nvGraphicFramePr>
        <p:xfrm>
          <a:off x="1047750" y="2000250"/>
          <a:ext cx="9464675" cy="375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2248D1E-DB51-22ED-375A-775C9AAD9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Le </a:t>
            </a:r>
            <a:r>
              <a:rPr lang="fr-FR" sz="2800" dirty="0" err="1"/>
              <a:t>Projectathon</a:t>
            </a:r>
            <a:r>
              <a:rPr lang="fr-FR" sz="2800" dirty="0"/>
              <a:t> Usages Bretagne : contexte et objectifs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6C086B1F-F9C5-88ED-0E2B-B9943CDE7B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8559" y="1330947"/>
            <a:ext cx="11117042" cy="3758289"/>
          </a:xfrm>
          <a:prstGeom prst="round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lIns="0" tIns="0" rIns="144000" bIns="0" anchor="t"/>
          <a:lstStyle/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 projet s’inscrit dans la 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logique de vérification de la conformité des documents issue du Cadre d’Interopérabilité des Systèmes d’Information de Santé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(CI-SIS) et 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échangés via la Messagerie Sécurisé de Santé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(MSS)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Projectathons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Usages répondent à une demande des territoires d’organiser des évènements de tests conjoints sur la couche transport et métier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 projet s’inscrit pleinement dans les travaux actuels portés par le 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Ségur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visent, notamment, à favoriser les usages et le partage des documents du CI-SIS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Premier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projectathon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usages régional organisé en Bretagne</a:t>
            </a: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40D69-D97C-67F9-FCDD-FAC0505F6BA5}"/>
              </a:ext>
            </a:extLst>
          </p:cNvPr>
          <p:cNvSpPr/>
          <p:nvPr/>
        </p:nvSpPr>
        <p:spPr>
          <a:xfrm>
            <a:off x="1103444" y="5260442"/>
            <a:ext cx="10682157" cy="63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C’est dans ce contexte, que le GCS e-Santé Bretagne</a:t>
            </a:r>
            <a:r>
              <a:rPr lang="fr-FR" sz="1600" i="1" dirty="0">
                <a:solidFill>
                  <a:schemeClr val="tx1"/>
                </a:solidFill>
              </a:rPr>
              <a:t> organise son Projectathon Usages le 24 janvier 2023</a:t>
            </a:r>
            <a:r>
              <a:rPr lang="fr-FR" sz="1600" dirty="0">
                <a:solidFill>
                  <a:schemeClr val="tx1"/>
                </a:solidFill>
              </a:rPr>
              <a:t> avec ces objectifs et forts de la réussite des premières éditions nationales 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C879109-ECDB-D1E6-BCF7-8DDD43A36EF1}"/>
              </a:ext>
            </a:extLst>
          </p:cNvPr>
          <p:cNvGrpSpPr/>
          <p:nvPr/>
        </p:nvGrpSpPr>
        <p:grpSpPr>
          <a:xfrm>
            <a:off x="318143" y="1573403"/>
            <a:ext cx="576590" cy="587906"/>
            <a:chOff x="352556" y="1573403"/>
            <a:chExt cx="576590" cy="587906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7E6D8FB-3C62-1692-AEC0-9385C7F8D19D}"/>
                </a:ext>
              </a:extLst>
            </p:cNvPr>
            <p:cNvSpPr/>
            <p:nvPr/>
          </p:nvSpPr>
          <p:spPr>
            <a:xfrm>
              <a:off x="352556" y="1573403"/>
              <a:ext cx="576590" cy="5879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Picture 2" descr="To do list free icon">
              <a:extLst>
                <a:ext uri="{FF2B5EF4-FFF2-40B4-BE49-F238E27FC236}">
                  <a16:creationId xmlns:a16="http://schemas.microsoft.com/office/drawing/2014/main" id="{93D6EC06-6669-B254-3680-65D6CD797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93" y="1665744"/>
              <a:ext cx="403224" cy="403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92BCFEF-E365-FC73-91BF-E480BA351AFB}"/>
              </a:ext>
            </a:extLst>
          </p:cNvPr>
          <p:cNvGrpSpPr/>
          <p:nvPr/>
        </p:nvGrpSpPr>
        <p:grpSpPr>
          <a:xfrm>
            <a:off x="318143" y="3490964"/>
            <a:ext cx="576590" cy="587906"/>
            <a:chOff x="352556" y="4110395"/>
            <a:chExt cx="576590" cy="58790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F06D775-B17F-B0C2-946C-92B5A6DA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57" y="4209045"/>
              <a:ext cx="390606" cy="390606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1C65B89-AFCF-186B-9EFB-1F8519E236E1}"/>
                </a:ext>
              </a:extLst>
            </p:cNvPr>
            <p:cNvSpPr/>
            <p:nvPr/>
          </p:nvSpPr>
          <p:spPr>
            <a:xfrm>
              <a:off x="352556" y="4110395"/>
              <a:ext cx="576590" cy="5879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D57738C-7E6E-AB98-AB8B-05CD4D8BE869}"/>
              </a:ext>
            </a:extLst>
          </p:cNvPr>
          <p:cNvGrpSpPr/>
          <p:nvPr/>
        </p:nvGrpSpPr>
        <p:grpSpPr>
          <a:xfrm>
            <a:off x="318143" y="2595297"/>
            <a:ext cx="576590" cy="587906"/>
            <a:chOff x="352556" y="2859960"/>
            <a:chExt cx="576590" cy="58790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666255A-93B4-80D9-8638-9B3404C0F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36" y="2959213"/>
              <a:ext cx="410927" cy="410927"/>
            </a:xfrm>
            <a:prstGeom prst="rect">
              <a:avLst/>
            </a:prstGeom>
          </p:spPr>
        </p:pic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B5A892C-58E4-E79A-15B9-39FBE2B764D2}"/>
                </a:ext>
              </a:extLst>
            </p:cNvPr>
            <p:cNvSpPr/>
            <p:nvPr/>
          </p:nvSpPr>
          <p:spPr>
            <a:xfrm>
              <a:off x="352556" y="2859960"/>
              <a:ext cx="576590" cy="5879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8FFC932-6CFE-9474-86B6-C82943B93B3F}"/>
              </a:ext>
            </a:extLst>
          </p:cNvPr>
          <p:cNvSpPr/>
          <p:nvPr/>
        </p:nvSpPr>
        <p:spPr>
          <a:xfrm flipV="1">
            <a:off x="5732934" y="4969603"/>
            <a:ext cx="988292" cy="16934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B1C132E-E940-7B48-6CC4-1F5A1CBF15FF}"/>
              </a:ext>
            </a:extLst>
          </p:cNvPr>
          <p:cNvGrpSpPr/>
          <p:nvPr/>
        </p:nvGrpSpPr>
        <p:grpSpPr>
          <a:xfrm>
            <a:off x="323059" y="4331618"/>
            <a:ext cx="576590" cy="587906"/>
            <a:chOff x="323059" y="4606924"/>
            <a:chExt cx="576590" cy="587906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32A6F4-5864-1023-94ED-CF607FFBBAEF}"/>
                </a:ext>
              </a:extLst>
            </p:cNvPr>
            <p:cNvSpPr/>
            <p:nvPr/>
          </p:nvSpPr>
          <p:spPr>
            <a:xfrm>
              <a:off x="323059" y="4606924"/>
              <a:ext cx="576590" cy="5879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aphique 21" descr="Vivats avec un remplissage uni">
              <a:extLst>
                <a:ext uri="{FF2B5EF4-FFF2-40B4-BE49-F238E27FC236}">
                  <a16:creationId xmlns:a16="http://schemas.microsoft.com/office/drawing/2014/main" id="{2E2D66C1-4F03-26DE-ECB9-C70F4C6215DC}"/>
                </a:ext>
              </a:extLst>
            </p:cNvPr>
            <p:cNvGrpSpPr/>
            <p:nvPr/>
          </p:nvGrpSpPr>
          <p:grpSpPr>
            <a:xfrm>
              <a:off x="393289" y="4701616"/>
              <a:ext cx="432000" cy="430824"/>
              <a:chOff x="7419288" y="237752"/>
              <a:chExt cx="691117" cy="691117"/>
            </a:xfrm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B3E8909D-E295-10DA-4A0A-8A9A57C732AF}"/>
                  </a:ext>
                </a:extLst>
              </p:cNvPr>
              <p:cNvSpPr/>
              <p:nvPr/>
            </p:nvSpPr>
            <p:spPr>
              <a:xfrm>
                <a:off x="7665660" y="612826"/>
                <a:ext cx="207443" cy="284365"/>
              </a:xfrm>
              <a:custGeom>
                <a:avLst/>
                <a:gdLst>
                  <a:gd name="connsiteX0" fmla="*/ 205733 w 207443"/>
                  <a:gd name="connsiteY0" fmla="*/ 66232 h 284365"/>
                  <a:gd name="connsiteX1" fmla="*/ 199974 w 207443"/>
                  <a:gd name="connsiteY1" fmla="*/ 46794 h 284365"/>
                  <a:gd name="connsiteX2" fmla="*/ 180536 w 207443"/>
                  <a:gd name="connsiteY2" fmla="*/ 52554 h 284365"/>
                  <a:gd name="connsiteX3" fmla="*/ 151740 w 207443"/>
                  <a:gd name="connsiteY3" fmla="*/ 103668 h 284365"/>
                  <a:gd name="connsiteX4" fmla="*/ 171177 w 207443"/>
                  <a:gd name="connsiteY4" fmla="*/ 26637 h 284365"/>
                  <a:gd name="connsiteX5" fmla="*/ 160379 w 207443"/>
                  <a:gd name="connsiteY5" fmla="*/ 9359 h 284365"/>
                  <a:gd name="connsiteX6" fmla="*/ 143101 w 207443"/>
                  <a:gd name="connsiteY6" fmla="*/ 20158 h 284365"/>
                  <a:gd name="connsiteX7" fmla="*/ 126543 w 207443"/>
                  <a:gd name="connsiteY7" fmla="*/ 86390 h 284365"/>
                  <a:gd name="connsiteX8" fmla="*/ 126543 w 207443"/>
                  <a:gd name="connsiteY8" fmla="*/ 14398 h 284365"/>
                  <a:gd name="connsiteX9" fmla="*/ 112144 w 207443"/>
                  <a:gd name="connsiteY9" fmla="*/ 0 h 284365"/>
                  <a:gd name="connsiteX10" fmla="*/ 97746 w 207443"/>
                  <a:gd name="connsiteY10" fmla="*/ 14398 h 284365"/>
                  <a:gd name="connsiteX11" fmla="*/ 97746 w 207443"/>
                  <a:gd name="connsiteY11" fmla="*/ 91429 h 284365"/>
                  <a:gd name="connsiteX12" fmla="*/ 81188 w 207443"/>
                  <a:gd name="connsiteY12" fmla="*/ 20158 h 284365"/>
                  <a:gd name="connsiteX13" fmla="*/ 63910 w 207443"/>
                  <a:gd name="connsiteY13" fmla="*/ 9359 h 284365"/>
                  <a:gd name="connsiteX14" fmla="*/ 53112 w 207443"/>
                  <a:gd name="connsiteY14" fmla="*/ 26637 h 284365"/>
                  <a:gd name="connsiteX15" fmla="*/ 73269 w 207443"/>
                  <a:gd name="connsiteY15" fmla="*/ 112307 h 284365"/>
                  <a:gd name="connsiteX16" fmla="*/ 68230 w 207443"/>
                  <a:gd name="connsiteY16" fmla="*/ 141103 h 284365"/>
                  <a:gd name="connsiteX17" fmla="*/ 67510 w 207443"/>
                  <a:gd name="connsiteY17" fmla="*/ 140383 h 284365"/>
                  <a:gd name="connsiteX18" fmla="*/ 17116 w 207443"/>
                  <a:gd name="connsiteY18" fmla="*/ 100068 h 284365"/>
                  <a:gd name="connsiteX19" fmla="*/ 558 w 207443"/>
                  <a:gd name="connsiteY19" fmla="*/ 109427 h 284365"/>
                  <a:gd name="connsiteX20" fmla="*/ 9917 w 207443"/>
                  <a:gd name="connsiteY20" fmla="*/ 125985 h 284365"/>
                  <a:gd name="connsiteX21" fmla="*/ 37273 w 207443"/>
                  <a:gd name="connsiteY21" fmla="*/ 156221 h 284365"/>
                  <a:gd name="connsiteX22" fmla="*/ 84788 w 207443"/>
                  <a:gd name="connsiteY22" fmla="*/ 207335 h 284365"/>
                  <a:gd name="connsiteX23" fmla="*/ 84788 w 207443"/>
                  <a:gd name="connsiteY23" fmla="*/ 284366 h 284365"/>
                  <a:gd name="connsiteX24" fmla="*/ 148140 w 207443"/>
                  <a:gd name="connsiteY24" fmla="*/ 284366 h 284365"/>
                  <a:gd name="connsiteX25" fmla="*/ 148140 w 207443"/>
                  <a:gd name="connsiteY25" fmla="*/ 203016 h 284365"/>
                  <a:gd name="connsiteX26" fmla="*/ 175497 w 207443"/>
                  <a:gd name="connsiteY26" fmla="*/ 120226 h 284365"/>
                  <a:gd name="connsiteX27" fmla="*/ 205733 w 207443"/>
                  <a:gd name="connsiteY27" fmla="*/ 66232 h 28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7443" h="284365">
                    <a:moveTo>
                      <a:pt x="205733" y="66232"/>
                    </a:moveTo>
                    <a:cubicBezTo>
                      <a:pt x="209333" y="59033"/>
                      <a:pt x="207173" y="50394"/>
                      <a:pt x="199974" y="46794"/>
                    </a:cubicBezTo>
                    <a:cubicBezTo>
                      <a:pt x="192775" y="43195"/>
                      <a:pt x="184136" y="45355"/>
                      <a:pt x="180536" y="52554"/>
                    </a:cubicBezTo>
                    <a:lnTo>
                      <a:pt x="151740" y="103668"/>
                    </a:lnTo>
                    <a:lnTo>
                      <a:pt x="171177" y="26637"/>
                    </a:lnTo>
                    <a:cubicBezTo>
                      <a:pt x="173337" y="18718"/>
                      <a:pt x="168298" y="10799"/>
                      <a:pt x="160379" y="9359"/>
                    </a:cubicBezTo>
                    <a:cubicBezTo>
                      <a:pt x="152460" y="7199"/>
                      <a:pt x="144541" y="12239"/>
                      <a:pt x="143101" y="20158"/>
                    </a:cubicBezTo>
                    <a:lnTo>
                      <a:pt x="126543" y="86390"/>
                    </a:lnTo>
                    <a:lnTo>
                      <a:pt x="126543" y="14398"/>
                    </a:lnTo>
                    <a:cubicBezTo>
                      <a:pt x="126543" y="6479"/>
                      <a:pt x="120064" y="0"/>
                      <a:pt x="112144" y="0"/>
                    </a:cubicBezTo>
                    <a:cubicBezTo>
                      <a:pt x="104225" y="0"/>
                      <a:pt x="97746" y="6479"/>
                      <a:pt x="97746" y="14398"/>
                    </a:cubicBezTo>
                    <a:lnTo>
                      <a:pt x="97746" y="91429"/>
                    </a:lnTo>
                    <a:lnTo>
                      <a:pt x="81188" y="20158"/>
                    </a:lnTo>
                    <a:cubicBezTo>
                      <a:pt x="79748" y="12239"/>
                      <a:pt x="71829" y="7919"/>
                      <a:pt x="63910" y="9359"/>
                    </a:cubicBezTo>
                    <a:cubicBezTo>
                      <a:pt x="55991" y="10799"/>
                      <a:pt x="51672" y="18718"/>
                      <a:pt x="53112" y="26637"/>
                    </a:cubicBezTo>
                    <a:lnTo>
                      <a:pt x="73269" y="112307"/>
                    </a:lnTo>
                    <a:cubicBezTo>
                      <a:pt x="72549" y="122385"/>
                      <a:pt x="70389" y="132464"/>
                      <a:pt x="68230" y="141103"/>
                    </a:cubicBezTo>
                    <a:cubicBezTo>
                      <a:pt x="68230" y="141103"/>
                      <a:pt x="68230" y="140383"/>
                      <a:pt x="67510" y="140383"/>
                    </a:cubicBezTo>
                    <a:cubicBezTo>
                      <a:pt x="55271" y="121665"/>
                      <a:pt x="35834" y="105107"/>
                      <a:pt x="17116" y="100068"/>
                    </a:cubicBezTo>
                    <a:cubicBezTo>
                      <a:pt x="9917" y="97908"/>
                      <a:pt x="2718" y="102228"/>
                      <a:pt x="558" y="109427"/>
                    </a:cubicBezTo>
                    <a:cubicBezTo>
                      <a:pt x="-1602" y="116626"/>
                      <a:pt x="2718" y="123825"/>
                      <a:pt x="9917" y="125985"/>
                    </a:cubicBezTo>
                    <a:cubicBezTo>
                      <a:pt x="19276" y="128145"/>
                      <a:pt x="27915" y="141823"/>
                      <a:pt x="37273" y="156221"/>
                    </a:cubicBezTo>
                    <a:cubicBezTo>
                      <a:pt x="48792" y="174219"/>
                      <a:pt x="63190" y="195097"/>
                      <a:pt x="84788" y="207335"/>
                    </a:cubicBezTo>
                    <a:lnTo>
                      <a:pt x="84788" y="284366"/>
                    </a:lnTo>
                    <a:lnTo>
                      <a:pt x="148140" y="284366"/>
                    </a:lnTo>
                    <a:lnTo>
                      <a:pt x="148140" y="203016"/>
                    </a:lnTo>
                    <a:cubicBezTo>
                      <a:pt x="171897" y="190777"/>
                      <a:pt x="174777" y="139663"/>
                      <a:pt x="175497" y="120226"/>
                    </a:cubicBezTo>
                    <a:lnTo>
                      <a:pt x="205733" y="66232"/>
                    </a:lnTo>
                    <a:close/>
                  </a:path>
                </a:pathLst>
              </a:custGeom>
              <a:solidFill>
                <a:srgbClr val="1C70B4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D2D55DE-9ED7-FD59-16B7-032FD2D364CD}"/>
                  </a:ext>
                </a:extLst>
              </p:cNvPr>
              <p:cNvSpPr/>
              <p:nvPr/>
            </p:nvSpPr>
            <p:spPr>
              <a:xfrm>
                <a:off x="7430806" y="524721"/>
                <a:ext cx="277720" cy="213370"/>
              </a:xfrm>
              <a:custGeom>
                <a:avLst/>
                <a:gdLst>
                  <a:gd name="connsiteX0" fmla="*/ 186458 w 277720"/>
                  <a:gd name="connsiteY0" fmla="*/ 160097 h 213370"/>
                  <a:gd name="connsiteX1" fmla="*/ 249090 w 277720"/>
                  <a:gd name="connsiteY1" fmla="*/ 160817 h 213370"/>
                  <a:gd name="connsiteX2" fmla="*/ 249090 w 277720"/>
                  <a:gd name="connsiteY2" fmla="*/ 160817 h 213370"/>
                  <a:gd name="connsiteX3" fmla="*/ 263488 w 277720"/>
                  <a:gd name="connsiteY3" fmla="*/ 146418 h 213370"/>
                  <a:gd name="connsiteX4" fmla="*/ 249090 w 277720"/>
                  <a:gd name="connsiteY4" fmla="*/ 132020 h 213370"/>
                  <a:gd name="connsiteX5" fmla="*/ 190777 w 277720"/>
                  <a:gd name="connsiteY5" fmla="*/ 131300 h 213370"/>
                  <a:gd name="connsiteX6" fmla="*/ 267088 w 277720"/>
                  <a:gd name="connsiteY6" fmla="*/ 111862 h 213370"/>
                  <a:gd name="connsiteX7" fmla="*/ 277167 w 277720"/>
                  <a:gd name="connsiteY7" fmla="*/ 94585 h 213370"/>
                  <a:gd name="connsiteX8" fmla="*/ 259889 w 277720"/>
                  <a:gd name="connsiteY8" fmla="*/ 84506 h 213370"/>
                  <a:gd name="connsiteX9" fmla="*/ 193657 w 277720"/>
                  <a:gd name="connsiteY9" fmla="*/ 101784 h 213370"/>
                  <a:gd name="connsiteX10" fmla="*/ 257009 w 277720"/>
                  <a:gd name="connsiteY10" fmla="*/ 67228 h 213370"/>
                  <a:gd name="connsiteX11" fmla="*/ 262768 w 277720"/>
                  <a:gd name="connsiteY11" fmla="*/ 47790 h 213370"/>
                  <a:gd name="connsiteX12" fmla="*/ 243331 w 277720"/>
                  <a:gd name="connsiteY12" fmla="*/ 42031 h 213370"/>
                  <a:gd name="connsiteX13" fmla="*/ 175659 w 277720"/>
                  <a:gd name="connsiteY13" fmla="*/ 78027 h 213370"/>
                  <a:gd name="connsiteX14" fmla="*/ 230372 w 277720"/>
                  <a:gd name="connsiteY14" fmla="*/ 29792 h 213370"/>
                  <a:gd name="connsiteX15" fmla="*/ 231812 w 277720"/>
                  <a:gd name="connsiteY15" fmla="*/ 9635 h 213370"/>
                  <a:gd name="connsiteX16" fmla="*/ 211655 w 277720"/>
                  <a:gd name="connsiteY16" fmla="*/ 8195 h 213370"/>
                  <a:gd name="connsiteX17" fmla="*/ 145423 w 277720"/>
                  <a:gd name="connsiteY17" fmla="*/ 65788 h 213370"/>
                  <a:gd name="connsiteX18" fmla="*/ 117346 w 277720"/>
                  <a:gd name="connsiteY18" fmla="*/ 74427 h 213370"/>
                  <a:gd name="connsiteX19" fmla="*/ 118066 w 277720"/>
                  <a:gd name="connsiteY19" fmla="*/ 73707 h 213370"/>
                  <a:gd name="connsiteX20" fmla="*/ 129584 w 277720"/>
                  <a:gd name="connsiteY20" fmla="*/ 10355 h 213370"/>
                  <a:gd name="connsiteX21" fmla="*/ 113026 w 277720"/>
                  <a:gd name="connsiteY21" fmla="*/ 276 h 213370"/>
                  <a:gd name="connsiteX22" fmla="*/ 102948 w 277720"/>
                  <a:gd name="connsiteY22" fmla="*/ 16834 h 213370"/>
                  <a:gd name="connsiteX23" fmla="*/ 89989 w 277720"/>
                  <a:gd name="connsiteY23" fmla="*/ 54989 h 213370"/>
                  <a:gd name="connsiteX24" fmla="*/ 67672 w 277720"/>
                  <a:gd name="connsiteY24" fmla="*/ 121221 h 213370"/>
                  <a:gd name="connsiteX25" fmla="*/ 0 w 277720"/>
                  <a:gd name="connsiteY25" fmla="*/ 157937 h 213370"/>
                  <a:gd name="connsiteX26" fmla="*/ 30236 w 277720"/>
                  <a:gd name="connsiteY26" fmla="*/ 213370 h 213370"/>
                  <a:gd name="connsiteX27" fmla="*/ 101508 w 277720"/>
                  <a:gd name="connsiteY27" fmla="*/ 175215 h 213370"/>
                  <a:gd name="connsiteX28" fmla="*/ 186458 w 277720"/>
                  <a:gd name="connsiteY28" fmla="*/ 160097 h 21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7720" h="213370">
                    <a:moveTo>
                      <a:pt x="186458" y="160097"/>
                    </a:moveTo>
                    <a:lnTo>
                      <a:pt x="249090" y="160817"/>
                    </a:lnTo>
                    <a:cubicBezTo>
                      <a:pt x="249090" y="160817"/>
                      <a:pt x="249090" y="160817"/>
                      <a:pt x="249090" y="160817"/>
                    </a:cubicBezTo>
                    <a:cubicBezTo>
                      <a:pt x="257009" y="160817"/>
                      <a:pt x="263488" y="154337"/>
                      <a:pt x="263488" y="146418"/>
                    </a:cubicBezTo>
                    <a:cubicBezTo>
                      <a:pt x="263488" y="138499"/>
                      <a:pt x="257009" y="132020"/>
                      <a:pt x="249090" y="132020"/>
                    </a:cubicBezTo>
                    <a:lnTo>
                      <a:pt x="190777" y="131300"/>
                    </a:lnTo>
                    <a:lnTo>
                      <a:pt x="267088" y="111862"/>
                    </a:lnTo>
                    <a:cubicBezTo>
                      <a:pt x="275007" y="109703"/>
                      <a:pt x="279326" y="101784"/>
                      <a:pt x="277167" y="94585"/>
                    </a:cubicBezTo>
                    <a:cubicBezTo>
                      <a:pt x="275007" y="86666"/>
                      <a:pt x="267088" y="82346"/>
                      <a:pt x="259889" y="84506"/>
                    </a:cubicBezTo>
                    <a:lnTo>
                      <a:pt x="193657" y="101784"/>
                    </a:lnTo>
                    <a:lnTo>
                      <a:pt x="257009" y="67228"/>
                    </a:lnTo>
                    <a:cubicBezTo>
                      <a:pt x="264208" y="63628"/>
                      <a:pt x="266368" y="54989"/>
                      <a:pt x="262768" y="47790"/>
                    </a:cubicBezTo>
                    <a:cubicBezTo>
                      <a:pt x="259169" y="40591"/>
                      <a:pt x="250530" y="38431"/>
                      <a:pt x="243331" y="42031"/>
                    </a:cubicBezTo>
                    <a:lnTo>
                      <a:pt x="175659" y="78027"/>
                    </a:lnTo>
                    <a:lnTo>
                      <a:pt x="230372" y="29792"/>
                    </a:lnTo>
                    <a:cubicBezTo>
                      <a:pt x="236132" y="24753"/>
                      <a:pt x="236852" y="15394"/>
                      <a:pt x="231812" y="9635"/>
                    </a:cubicBezTo>
                    <a:cubicBezTo>
                      <a:pt x="226773" y="3875"/>
                      <a:pt x="217414" y="3156"/>
                      <a:pt x="211655" y="8195"/>
                    </a:cubicBezTo>
                    <a:lnTo>
                      <a:pt x="145423" y="65788"/>
                    </a:lnTo>
                    <a:cubicBezTo>
                      <a:pt x="136064" y="70107"/>
                      <a:pt x="126705" y="72987"/>
                      <a:pt x="117346" y="74427"/>
                    </a:cubicBezTo>
                    <a:cubicBezTo>
                      <a:pt x="117346" y="74427"/>
                      <a:pt x="117346" y="73707"/>
                      <a:pt x="118066" y="73707"/>
                    </a:cubicBezTo>
                    <a:cubicBezTo>
                      <a:pt x="128865" y="53549"/>
                      <a:pt x="133904" y="29072"/>
                      <a:pt x="129584" y="10355"/>
                    </a:cubicBezTo>
                    <a:cubicBezTo>
                      <a:pt x="128145" y="3156"/>
                      <a:pt x="120226" y="-1164"/>
                      <a:pt x="113026" y="276"/>
                    </a:cubicBezTo>
                    <a:cubicBezTo>
                      <a:pt x="105827" y="1716"/>
                      <a:pt x="101508" y="9635"/>
                      <a:pt x="102948" y="16834"/>
                    </a:cubicBezTo>
                    <a:cubicBezTo>
                      <a:pt x="105107" y="26193"/>
                      <a:pt x="97908" y="39871"/>
                      <a:pt x="89989" y="54989"/>
                    </a:cubicBezTo>
                    <a:cubicBezTo>
                      <a:pt x="79910" y="73707"/>
                      <a:pt x="68392" y="96024"/>
                      <a:pt x="67672" y="121221"/>
                    </a:cubicBezTo>
                    <a:lnTo>
                      <a:pt x="0" y="157937"/>
                    </a:lnTo>
                    <a:lnTo>
                      <a:pt x="30236" y="213370"/>
                    </a:lnTo>
                    <a:lnTo>
                      <a:pt x="101508" y="175215"/>
                    </a:lnTo>
                    <a:cubicBezTo>
                      <a:pt x="123105" y="190333"/>
                      <a:pt x="169180" y="168736"/>
                      <a:pt x="186458" y="160097"/>
                    </a:cubicBezTo>
                    <a:close/>
                  </a:path>
                </a:pathLst>
              </a:custGeom>
              <a:solidFill>
                <a:srgbClr val="1C70B4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84AC637-83FF-42FD-9FCE-D2835DA14C8A}"/>
                  </a:ext>
                </a:extLst>
              </p:cNvPr>
              <p:cNvSpPr/>
              <p:nvPr/>
            </p:nvSpPr>
            <p:spPr>
              <a:xfrm>
                <a:off x="7535194" y="269428"/>
                <a:ext cx="252279" cy="252689"/>
              </a:xfrm>
              <a:custGeom>
                <a:avLst/>
                <a:gdLst>
                  <a:gd name="connsiteX0" fmla="*/ 89989 w 252279"/>
                  <a:gd name="connsiteY0" fmla="*/ 180698 h 252689"/>
                  <a:gd name="connsiteX1" fmla="*/ 105107 w 252279"/>
                  <a:gd name="connsiteY1" fmla="*/ 241171 h 252689"/>
                  <a:gd name="connsiteX2" fmla="*/ 118786 w 252279"/>
                  <a:gd name="connsiteY2" fmla="*/ 251970 h 252689"/>
                  <a:gd name="connsiteX3" fmla="*/ 122385 w 252279"/>
                  <a:gd name="connsiteY3" fmla="*/ 251250 h 252689"/>
                  <a:gd name="connsiteX4" fmla="*/ 133184 w 252279"/>
                  <a:gd name="connsiteY4" fmla="*/ 233972 h 252689"/>
                  <a:gd name="connsiteX5" fmla="*/ 119506 w 252279"/>
                  <a:gd name="connsiteY5" fmla="*/ 177099 h 252689"/>
                  <a:gd name="connsiteX6" fmla="*/ 157661 w 252279"/>
                  <a:gd name="connsiteY6" fmla="*/ 245491 h 252689"/>
                  <a:gd name="connsiteX7" fmla="*/ 170620 w 252279"/>
                  <a:gd name="connsiteY7" fmla="*/ 252690 h 252689"/>
                  <a:gd name="connsiteX8" fmla="*/ 177819 w 252279"/>
                  <a:gd name="connsiteY8" fmla="*/ 250530 h 252689"/>
                  <a:gd name="connsiteX9" fmla="*/ 183578 w 252279"/>
                  <a:gd name="connsiteY9" fmla="*/ 231092 h 252689"/>
                  <a:gd name="connsiteX10" fmla="*/ 150462 w 252279"/>
                  <a:gd name="connsiteY10" fmla="*/ 171339 h 252689"/>
                  <a:gd name="connsiteX11" fmla="*/ 199416 w 252279"/>
                  <a:gd name="connsiteY11" fmla="*/ 223893 h 252689"/>
                  <a:gd name="connsiteX12" fmla="*/ 210215 w 252279"/>
                  <a:gd name="connsiteY12" fmla="*/ 228213 h 252689"/>
                  <a:gd name="connsiteX13" fmla="*/ 220294 w 252279"/>
                  <a:gd name="connsiteY13" fmla="*/ 224613 h 252689"/>
                  <a:gd name="connsiteX14" fmla="*/ 221013 w 252279"/>
                  <a:gd name="connsiteY14" fmla="*/ 204455 h 252689"/>
                  <a:gd name="connsiteX15" fmla="*/ 168460 w 252279"/>
                  <a:gd name="connsiteY15" fmla="*/ 148302 h 252689"/>
                  <a:gd name="connsiteX16" fmla="*/ 229652 w 252279"/>
                  <a:gd name="connsiteY16" fmla="*/ 189337 h 252689"/>
                  <a:gd name="connsiteX17" fmla="*/ 237571 w 252279"/>
                  <a:gd name="connsiteY17" fmla="*/ 191497 h 252689"/>
                  <a:gd name="connsiteX18" fmla="*/ 249810 w 252279"/>
                  <a:gd name="connsiteY18" fmla="*/ 185018 h 252689"/>
                  <a:gd name="connsiteX19" fmla="*/ 246210 w 252279"/>
                  <a:gd name="connsiteY19" fmla="*/ 164860 h 252689"/>
                  <a:gd name="connsiteX20" fmla="*/ 172779 w 252279"/>
                  <a:gd name="connsiteY20" fmla="*/ 115906 h 252689"/>
                  <a:gd name="connsiteX21" fmla="*/ 156941 w 252279"/>
                  <a:gd name="connsiteY21" fmla="*/ 91429 h 252689"/>
                  <a:gd name="connsiteX22" fmla="*/ 157661 w 252279"/>
                  <a:gd name="connsiteY22" fmla="*/ 91429 h 252689"/>
                  <a:gd name="connsiteX23" fmla="*/ 221733 w 252279"/>
                  <a:gd name="connsiteY23" fmla="*/ 86390 h 252689"/>
                  <a:gd name="connsiteX24" fmla="*/ 226773 w 252279"/>
                  <a:gd name="connsiteY24" fmla="*/ 68392 h 252689"/>
                  <a:gd name="connsiteX25" fmla="*/ 208775 w 252279"/>
                  <a:gd name="connsiteY25" fmla="*/ 63352 h 252689"/>
                  <a:gd name="connsiteX26" fmla="*/ 168460 w 252279"/>
                  <a:gd name="connsiteY26" fmla="*/ 60473 h 252689"/>
                  <a:gd name="connsiteX27" fmla="*/ 98628 w 252279"/>
                  <a:gd name="connsiteY27" fmla="*/ 56153 h 252689"/>
                  <a:gd name="connsiteX28" fmla="*/ 46074 w 252279"/>
                  <a:gd name="connsiteY28" fmla="*/ 0 h 252689"/>
                  <a:gd name="connsiteX29" fmla="*/ 0 w 252279"/>
                  <a:gd name="connsiteY29" fmla="*/ 43195 h 252689"/>
                  <a:gd name="connsiteX30" fmla="*/ 55433 w 252279"/>
                  <a:gd name="connsiteY30" fmla="*/ 102228 h 252689"/>
                  <a:gd name="connsiteX31" fmla="*/ 89989 w 252279"/>
                  <a:gd name="connsiteY31" fmla="*/ 180698 h 25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2279" h="252689">
                    <a:moveTo>
                      <a:pt x="89989" y="180698"/>
                    </a:moveTo>
                    <a:lnTo>
                      <a:pt x="105107" y="241171"/>
                    </a:lnTo>
                    <a:cubicBezTo>
                      <a:pt x="106547" y="247650"/>
                      <a:pt x="112307" y="251970"/>
                      <a:pt x="118786" y="251970"/>
                    </a:cubicBezTo>
                    <a:cubicBezTo>
                      <a:pt x="120226" y="251970"/>
                      <a:pt x="120945" y="251970"/>
                      <a:pt x="122385" y="251250"/>
                    </a:cubicBezTo>
                    <a:cubicBezTo>
                      <a:pt x="130304" y="249090"/>
                      <a:pt x="134624" y="241891"/>
                      <a:pt x="133184" y="233972"/>
                    </a:cubicBezTo>
                    <a:lnTo>
                      <a:pt x="119506" y="177099"/>
                    </a:lnTo>
                    <a:lnTo>
                      <a:pt x="157661" y="245491"/>
                    </a:lnTo>
                    <a:cubicBezTo>
                      <a:pt x="160541" y="250530"/>
                      <a:pt x="164860" y="252690"/>
                      <a:pt x="170620" y="252690"/>
                    </a:cubicBezTo>
                    <a:cubicBezTo>
                      <a:pt x="172779" y="252690"/>
                      <a:pt x="175659" y="251970"/>
                      <a:pt x="177819" y="250530"/>
                    </a:cubicBezTo>
                    <a:cubicBezTo>
                      <a:pt x="185018" y="246930"/>
                      <a:pt x="187178" y="237571"/>
                      <a:pt x="183578" y="231092"/>
                    </a:cubicBezTo>
                    <a:lnTo>
                      <a:pt x="150462" y="171339"/>
                    </a:lnTo>
                    <a:lnTo>
                      <a:pt x="199416" y="223893"/>
                    </a:lnTo>
                    <a:cubicBezTo>
                      <a:pt x="202296" y="226773"/>
                      <a:pt x="205895" y="228213"/>
                      <a:pt x="210215" y="228213"/>
                    </a:cubicBezTo>
                    <a:cubicBezTo>
                      <a:pt x="213814" y="228213"/>
                      <a:pt x="217414" y="226773"/>
                      <a:pt x="220294" y="224613"/>
                    </a:cubicBezTo>
                    <a:cubicBezTo>
                      <a:pt x="226053" y="218854"/>
                      <a:pt x="226053" y="210215"/>
                      <a:pt x="221013" y="204455"/>
                    </a:cubicBezTo>
                    <a:lnTo>
                      <a:pt x="168460" y="148302"/>
                    </a:lnTo>
                    <a:lnTo>
                      <a:pt x="229652" y="189337"/>
                    </a:lnTo>
                    <a:cubicBezTo>
                      <a:pt x="231812" y="190777"/>
                      <a:pt x="234692" y="191497"/>
                      <a:pt x="237571" y="191497"/>
                    </a:cubicBezTo>
                    <a:cubicBezTo>
                      <a:pt x="241891" y="191497"/>
                      <a:pt x="246930" y="189337"/>
                      <a:pt x="249810" y="185018"/>
                    </a:cubicBezTo>
                    <a:cubicBezTo>
                      <a:pt x="254129" y="178539"/>
                      <a:pt x="252690" y="169180"/>
                      <a:pt x="246210" y="164860"/>
                    </a:cubicBezTo>
                    <a:lnTo>
                      <a:pt x="172779" y="115906"/>
                    </a:lnTo>
                    <a:cubicBezTo>
                      <a:pt x="166300" y="107987"/>
                      <a:pt x="161261" y="99348"/>
                      <a:pt x="156941" y="91429"/>
                    </a:cubicBezTo>
                    <a:cubicBezTo>
                      <a:pt x="156941" y="91429"/>
                      <a:pt x="157661" y="91429"/>
                      <a:pt x="157661" y="91429"/>
                    </a:cubicBezTo>
                    <a:cubicBezTo>
                      <a:pt x="179258" y="96468"/>
                      <a:pt x="204455" y="95749"/>
                      <a:pt x="221733" y="86390"/>
                    </a:cubicBezTo>
                    <a:cubicBezTo>
                      <a:pt x="228213" y="82790"/>
                      <a:pt x="230372" y="74871"/>
                      <a:pt x="226773" y="68392"/>
                    </a:cubicBezTo>
                    <a:cubicBezTo>
                      <a:pt x="223173" y="61913"/>
                      <a:pt x="215254" y="59753"/>
                      <a:pt x="208775" y="63352"/>
                    </a:cubicBezTo>
                    <a:cubicBezTo>
                      <a:pt x="200856" y="67672"/>
                      <a:pt x="185018" y="64072"/>
                      <a:pt x="168460" y="60473"/>
                    </a:cubicBezTo>
                    <a:cubicBezTo>
                      <a:pt x="147582" y="55433"/>
                      <a:pt x="123105" y="49674"/>
                      <a:pt x="98628" y="56153"/>
                    </a:cubicBezTo>
                    <a:lnTo>
                      <a:pt x="46074" y="0"/>
                    </a:lnTo>
                    <a:lnTo>
                      <a:pt x="0" y="43195"/>
                    </a:lnTo>
                    <a:lnTo>
                      <a:pt x="55433" y="102228"/>
                    </a:lnTo>
                    <a:cubicBezTo>
                      <a:pt x="43915" y="127425"/>
                      <a:pt x="76311" y="167020"/>
                      <a:pt x="89989" y="180698"/>
                    </a:cubicBezTo>
                    <a:close/>
                  </a:path>
                </a:pathLst>
              </a:custGeom>
              <a:solidFill>
                <a:srgbClr val="D20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128683F-CB13-7172-D380-A17A50B56C26}"/>
                  </a:ext>
                </a:extLst>
              </p:cNvPr>
              <p:cNvSpPr/>
              <p:nvPr/>
            </p:nvSpPr>
            <p:spPr>
              <a:xfrm>
                <a:off x="7848767" y="520407"/>
                <a:ext cx="250119" cy="255839"/>
              </a:xfrm>
              <a:custGeom>
                <a:avLst/>
                <a:gdLst>
                  <a:gd name="connsiteX0" fmla="*/ 250119 w 250119"/>
                  <a:gd name="connsiteY0" fmla="*/ 212645 h 255839"/>
                  <a:gd name="connsiteX1" fmla="*/ 195406 w 250119"/>
                  <a:gd name="connsiteY1" fmla="*/ 152892 h 255839"/>
                  <a:gd name="connsiteX2" fmla="*/ 159410 w 250119"/>
                  <a:gd name="connsiteY2" fmla="*/ 73701 h 255839"/>
                  <a:gd name="connsiteX3" fmla="*/ 145012 w 250119"/>
                  <a:gd name="connsiteY3" fmla="*/ 13229 h 255839"/>
                  <a:gd name="connsiteX4" fmla="*/ 127734 w 250119"/>
                  <a:gd name="connsiteY4" fmla="*/ 2430 h 255839"/>
                  <a:gd name="connsiteX5" fmla="*/ 116935 w 250119"/>
                  <a:gd name="connsiteY5" fmla="*/ 19708 h 255839"/>
                  <a:gd name="connsiteX6" fmla="*/ 130614 w 250119"/>
                  <a:gd name="connsiteY6" fmla="*/ 76581 h 255839"/>
                  <a:gd name="connsiteX7" fmla="*/ 92458 w 250119"/>
                  <a:gd name="connsiteY7" fmla="*/ 7469 h 255839"/>
                  <a:gd name="connsiteX8" fmla="*/ 73021 w 250119"/>
                  <a:gd name="connsiteY8" fmla="*/ 1710 h 255839"/>
                  <a:gd name="connsiteX9" fmla="*/ 67261 w 250119"/>
                  <a:gd name="connsiteY9" fmla="*/ 21148 h 255839"/>
                  <a:gd name="connsiteX10" fmla="*/ 100377 w 250119"/>
                  <a:gd name="connsiteY10" fmla="*/ 81620 h 255839"/>
                  <a:gd name="connsiteX11" fmla="*/ 51423 w 250119"/>
                  <a:gd name="connsiteY11" fmla="*/ 29067 h 255839"/>
                  <a:gd name="connsiteX12" fmla="*/ 31266 w 250119"/>
                  <a:gd name="connsiteY12" fmla="*/ 28347 h 255839"/>
                  <a:gd name="connsiteX13" fmla="*/ 30546 w 250119"/>
                  <a:gd name="connsiteY13" fmla="*/ 48504 h 255839"/>
                  <a:gd name="connsiteX14" fmla="*/ 83099 w 250119"/>
                  <a:gd name="connsiteY14" fmla="*/ 105378 h 255839"/>
                  <a:gd name="connsiteX15" fmla="*/ 22627 w 250119"/>
                  <a:gd name="connsiteY15" fmla="*/ 64342 h 255839"/>
                  <a:gd name="connsiteX16" fmla="*/ 2469 w 250119"/>
                  <a:gd name="connsiteY16" fmla="*/ 67942 h 255839"/>
                  <a:gd name="connsiteX17" fmla="*/ 6069 w 250119"/>
                  <a:gd name="connsiteY17" fmla="*/ 88100 h 255839"/>
                  <a:gd name="connsiteX18" fmla="*/ 78780 w 250119"/>
                  <a:gd name="connsiteY18" fmla="*/ 137774 h 255839"/>
                  <a:gd name="connsiteX19" fmla="*/ 94618 w 250119"/>
                  <a:gd name="connsiteY19" fmla="*/ 162251 h 255839"/>
                  <a:gd name="connsiteX20" fmla="*/ 93898 w 250119"/>
                  <a:gd name="connsiteY20" fmla="*/ 162251 h 255839"/>
                  <a:gd name="connsiteX21" fmla="*/ 29826 w 250119"/>
                  <a:gd name="connsiteY21" fmla="*/ 167290 h 255839"/>
                  <a:gd name="connsiteX22" fmla="*/ 24066 w 250119"/>
                  <a:gd name="connsiteY22" fmla="*/ 185288 h 255839"/>
                  <a:gd name="connsiteX23" fmla="*/ 42064 w 250119"/>
                  <a:gd name="connsiteY23" fmla="*/ 191047 h 255839"/>
                  <a:gd name="connsiteX24" fmla="*/ 82379 w 250119"/>
                  <a:gd name="connsiteY24" fmla="*/ 194647 h 255839"/>
                  <a:gd name="connsiteX25" fmla="*/ 152211 w 250119"/>
                  <a:gd name="connsiteY25" fmla="*/ 199686 h 255839"/>
                  <a:gd name="connsiteX26" fmla="*/ 204045 w 250119"/>
                  <a:gd name="connsiteY26" fmla="*/ 255839 h 255839"/>
                  <a:gd name="connsiteX27" fmla="*/ 250119 w 250119"/>
                  <a:gd name="connsiteY27" fmla="*/ 212645 h 25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0119" h="255839">
                    <a:moveTo>
                      <a:pt x="250119" y="212645"/>
                    </a:moveTo>
                    <a:lnTo>
                      <a:pt x="195406" y="152892"/>
                    </a:lnTo>
                    <a:cubicBezTo>
                      <a:pt x="204765" y="127695"/>
                      <a:pt x="172369" y="88100"/>
                      <a:pt x="159410" y="73701"/>
                    </a:cubicBezTo>
                    <a:lnTo>
                      <a:pt x="145012" y="13229"/>
                    </a:lnTo>
                    <a:cubicBezTo>
                      <a:pt x="142852" y="5310"/>
                      <a:pt x="135653" y="990"/>
                      <a:pt x="127734" y="2430"/>
                    </a:cubicBezTo>
                    <a:cubicBezTo>
                      <a:pt x="119815" y="4590"/>
                      <a:pt x="115495" y="11789"/>
                      <a:pt x="116935" y="19708"/>
                    </a:cubicBezTo>
                    <a:lnTo>
                      <a:pt x="130614" y="76581"/>
                    </a:lnTo>
                    <a:lnTo>
                      <a:pt x="92458" y="7469"/>
                    </a:lnTo>
                    <a:cubicBezTo>
                      <a:pt x="88859" y="270"/>
                      <a:pt x="80220" y="-1890"/>
                      <a:pt x="73021" y="1710"/>
                    </a:cubicBezTo>
                    <a:cubicBezTo>
                      <a:pt x="65821" y="5310"/>
                      <a:pt x="63662" y="13948"/>
                      <a:pt x="67261" y="21148"/>
                    </a:cubicBezTo>
                    <a:lnTo>
                      <a:pt x="100377" y="81620"/>
                    </a:lnTo>
                    <a:lnTo>
                      <a:pt x="51423" y="29067"/>
                    </a:lnTo>
                    <a:cubicBezTo>
                      <a:pt x="45664" y="23307"/>
                      <a:pt x="37025" y="22587"/>
                      <a:pt x="31266" y="28347"/>
                    </a:cubicBezTo>
                    <a:cubicBezTo>
                      <a:pt x="25506" y="34106"/>
                      <a:pt x="24786" y="42745"/>
                      <a:pt x="30546" y="48504"/>
                    </a:cubicBezTo>
                    <a:lnTo>
                      <a:pt x="83099" y="105378"/>
                    </a:lnTo>
                    <a:lnTo>
                      <a:pt x="22627" y="64342"/>
                    </a:lnTo>
                    <a:cubicBezTo>
                      <a:pt x="16147" y="60023"/>
                      <a:pt x="6789" y="61463"/>
                      <a:pt x="2469" y="67942"/>
                    </a:cubicBezTo>
                    <a:cubicBezTo>
                      <a:pt x="-1850" y="74421"/>
                      <a:pt x="-411" y="83780"/>
                      <a:pt x="6069" y="88100"/>
                    </a:cubicBezTo>
                    <a:lnTo>
                      <a:pt x="78780" y="137774"/>
                    </a:lnTo>
                    <a:cubicBezTo>
                      <a:pt x="85259" y="145693"/>
                      <a:pt x="90299" y="154332"/>
                      <a:pt x="94618" y="162251"/>
                    </a:cubicBezTo>
                    <a:cubicBezTo>
                      <a:pt x="94618" y="162251"/>
                      <a:pt x="93898" y="162251"/>
                      <a:pt x="93898" y="162251"/>
                    </a:cubicBezTo>
                    <a:cubicBezTo>
                      <a:pt x="72301" y="157211"/>
                      <a:pt x="47104" y="157931"/>
                      <a:pt x="29826" y="167290"/>
                    </a:cubicBezTo>
                    <a:cubicBezTo>
                      <a:pt x="23347" y="170890"/>
                      <a:pt x="20467" y="178809"/>
                      <a:pt x="24066" y="185288"/>
                    </a:cubicBezTo>
                    <a:cubicBezTo>
                      <a:pt x="27666" y="191767"/>
                      <a:pt x="35585" y="194647"/>
                      <a:pt x="42064" y="191047"/>
                    </a:cubicBezTo>
                    <a:cubicBezTo>
                      <a:pt x="49983" y="186728"/>
                      <a:pt x="65821" y="190327"/>
                      <a:pt x="82379" y="194647"/>
                    </a:cubicBezTo>
                    <a:cubicBezTo>
                      <a:pt x="103257" y="199686"/>
                      <a:pt x="127734" y="205446"/>
                      <a:pt x="152211" y="199686"/>
                    </a:cubicBezTo>
                    <a:lnTo>
                      <a:pt x="204045" y="255839"/>
                    </a:lnTo>
                    <a:lnTo>
                      <a:pt x="250119" y="212645"/>
                    </a:lnTo>
                    <a:close/>
                  </a:path>
                </a:pathLst>
              </a:custGeom>
              <a:solidFill>
                <a:srgbClr val="D20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E209B0F-9B19-2A1B-683F-10C85DF07FDA}"/>
                  </a:ext>
                </a:extLst>
              </p:cNvPr>
              <p:cNvSpPr/>
              <p:nvPr/>
            </p:nvSpPr>
            <p:spPr>
              <a:xfrm>
                <a:off x="7787701" y="269428"/>
                <a:ext cx="244232" cy="264928"/>
              </a:xfrm>
              <a:custGeom>
                <a:avLst/>
                <a:gdLst>
                  <a:gd name="connsiteX0" fmla="*/ 15300 w 244232"/>
                  <a:gd name="connsiteY0" fmla="*/ 155501 h 264928"/>
                  <a:gd name="connsiteX1" fmla="*/ 20340 w 244232"/>
                  <a:gd name="connsiteY1" fmla="*/ 154781 h 264928"/>
                  <a:gd name="connsiteX2" fmla="*/ 75053 w 244232"/>
                  <a:gd name="connsiteY2" fmla="*/ 135344 h 264928"/>
                  <a:gd name="connsiteX3" fmla="*/ 10261 w 244232"/>
                  <a:gd name="connsiteY3" fmla="*/ 179978 h 264928"/>
                  <a:gd name="connsiteX4" fmla="*/ 6661 w 244232"/>
                  <a:gd name="connsiteY4" fmla="*/ 200136 h 264928"/>
                  <a:gd name="connsiteX5" fmla="*/ 18180 w 244232"/>
                  <a:gd name="connsiteY5" fmla="*/ 206615 h 264928"/>
                  <a:gd name="connsiteX6" fmla="*/ 26099 w 244232"/>
                  <a:gd name="connsiteY6" fmla="*/ 203736 h 264928"/>
                  <a:gd name="connsiteX7" fmla="*/ 82252 w 244232"/>
                  <a:gd name="connsiteY7" fmla="*/ 164860 h 264928"/>
                  <a:gd name="connsiteX8" fmla="*/ 34738 w 244232"/>
                  <a:gd name="connsiteY8" fmla="*/ 218854 h 264928"/>
                  <a:gd name="connsiteX9" fmla="*/ 36178 w 244232"/>
                  <a:gd name="connsiteY9" fmla="*/ 239011 h 264928"/>
                  <a:gd name="connsiteX10" fmla="*/ 45537 w 244232"/>
                  <a:gd name="connsiteY10" fmla="*/ 242611 h 264928"/>
                  <a:gd name="connsiteX11" fmla="*/ 56335 w 244232"/>
                  <a:gd name="connsiteY11" fmla="*/ 237571 h 264928"/>
                  <a:gd name="connsiteX12" fmla="*/ 107449 w 244232"/>
                  <a:gd name="connsiteY12" fmla="*/ 179258 h 264928"/>
                  <a:gd name="connsiteX13" fmla="*/ 72893 w 244232"/>
                  <a:gd name="connsiteY13" fmla="*/ 244051 h 264928"/>
                  <a:gd name="connsiteX14" fmla="*/ 78653 w 244232"/>
                  <a:gd name="connsiteY14" fmla="*/ 263488 h 264928"/>
                  <a:gd name="connsiteX15" fmla="*/ 85132 w 244232"/>
                  <a:gd name="connsiteY15" fmla="*/ 264928 h 264928"/>
                  <a:gd name="connsiteX16" fmla="*/ 98090 w 244232"/>
                  <a:gd name="connsiteY16" fmla="*/ 257009 h 264928"/>
                  <a:gd name="connsiteX17" fmla="*/ 139845 w 244232"/>
                  <a:gd name="connsiteY17" fmla="*/ 179258 h 264928"/>
                  <a:gd name="connsiteX18" fmla="*/ 162883 w 244232"/>
                  <a:gd name="connsiteY18" fmla="*/ 161261 h 264928"/>
                  <a:gd name="connsiteX19" fmla="*/ 162883 w 244232"/>
                  <a:gd name="connsiteY19" fmla="*/ 161981 h 264928"/>
                  <a:gd name="connsiteX20" fmla="*/ 174401 w 244232"/>
                  <a:gd name="connsiteY20" fmla="*/ 225333 h 264928"/>
                  <a:gd name="connsiteX21" fmla="*/ 193119 w 244232"/>
                  <a:gd name="connsiteY21" fmla="*/ 228933 h 264928"/>
                  <a:gd name="connsiteX22" fmla="*/ 196718 w 244232"/>
                  <a:gd name="connsiteY22" fmla="*/ 210215 h 264928"/>
                  <a:gd name="connsiteX23" fmla="*/ 195999 w 244232"/>
                  <a:gd name="connsiteY23" fmla="*/ 169180 h 264928"/>
                  <a:gd name="connsiteX24" fmla="*/ 193839 w 244232"/>
                  <a:gd name="connsiteY24" fmla="*/ 99348 h 264928"/>
                  <a:gd name="connsiteX25" fmla="*/ 244233 w 244232"/>
                  <a:gd name="connsiteY25" fmla="*/ 41755 h 264928"/>
                  <a:gd name="connsiteX26" fmla="*/ 196718 w 244232"/>
                  <a:gd name="connsiteY26" fmla="*/ 0 h 264928"/>
                  <a:gd name="connsiteX27" fmla="*/ 143445 w 244232"/>
                  <a:gd name="connsiteY27" fmla="*/ 61193 h 264928"/>
                  <a:gd name="connsiteX28" fmla="*/ 68574 w 244232"/>
                  <a:gd name="connsiteY28" fmla="*/ 105107 h 264928"/>
                  <a:gd name="connsiteX29" fmla="*/ 9541 w 244232"/>
                  <a:gd name="connsiteY29" fmla="*/ 125985 h 264928"/>
                  <a:gd name="connsiteX30" fmla="*/ 902 w 244232"/>
                  <a:gd name="connsiteY30" fmla="*/ 144703 h 264928"/>
                  <a:gd name="connsiteX31" fmla="*/ 15300 w 244232"/>
                  <a:gd name="connsiteY31" fmla="*/ 155501 h 2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4232" h="264928">
                    <a:moveTo>
                      <a:pt x="15300" y="155501"/>
                    </a:moveTo>
                    <a:cubicBezTo>
                      <a:pt x="16740" y="155501"/>
                      <a:pt x="18180" y="155501"/>
                      <a:pt x="20340" y="154781"/>
                    </a:cubicBezTo>
                    <a:lnTo>
                      <a:pt x="75053" y="135344"/>
                    </a:lnTo>
                    <a:lnTo>
                      <a:pt x="10261" y="179978"/>
                    </a:lnTo>
                    <a:cubicBezTo>
                      <a:pt x="3782" y="184298"/>
                      <a:pt x="2342" y="193657"/>
                      <a:pt x="6661" y="200136"/>
                    </a:cubicBezTo>
                    <a:cubicBezTo>
                      <a:pt x="9541" y="204455"/>
                      <a:pt x="13860" y="206615"/>
                      <a:pt x="18180" y="206615"/>
                    </a:cubicBezTo>
                    <a:cubicBezTo>
                      <a:pt x="21060" y="206615"/>
                      <a:pt x="23939" y="205895"/>
                      <a:pt x="26099" y="203736"/>
                    </a:cubicBezTo>
                    <a:lnTo>
                      <a:pt x="82252" y="164860"/>
                    </a:lnTo>
                    <a:lnTo>
                      <a:pt x="34738" y="218854"/>
                    </a:lnTo>
                    <a:cubicBezTo>
                      <a:pt x="29699" y="224613"/>
                      <a:pt x="30418" y="233972"/>
                      <a:pt x="36178" y="239011"/>
                    </a:cubicBezTo>
                    <a:cubicBezTo>
                      <a:pt x="39057" y="241171"/>
                      <a:pt x="41937" y="242611"/>
                      <a:pt x="45537" y="242611"/>
                    </a:cubicBezTo>
                    <a:cubicBezTo>
                      <a:pt x="49856" y="242611"/>
                      <a:pt x="53456" y="241171"/>
                      <a:pt x="56335" y="237571"/>
                    </a:cubicBezTo>
                    <a:lnTo>
                      <a:pt x="107449" y="179258"/>
                    </a:lnTo>
                    <a:lnTo>
                      <a:pt x="72893" y="244051"/>
                    </a:lnTo>
                    <a:cubicBezTo>
                      <a:pt x="69294" y="251250"/>
                      <a:pt x="71454" y="259889"/>
                      <a:pt x="78653" y="263488"/>
                    </a:cubicBezTo>
                    <a:cubicBezTo>
                      <a:pt x="80812" y="264928"/>
                      <a:pt x="82972" y="264928"/>
                      <a:pt x="85132" y="264928"/>
                    </a:cubicBezTo>
                    <a:cubicBezTo>
                      <a:pt x="90171" y="264928"/>
                      <a:pt x="95211" y="262049"/>
                      <a:pt x="98090" y="257009"/>
                    </a:cubicBezTo>
                    <a:lnTo>
                      <a:pt x="139845" y="179258"/>
                    </a:lnTo>
                    <a:cubicBezTo>
                      <a:pt x="147044" y="172059"/>
                      <a:pt x="154963" y="166300"/>
                      <a:pt x="162883" y="161261"/>
                    </a:cubicBezTo>
                    <a:cubicBezTo>
                      <a:pt x="162883" y="161261"/>
                      <a:pt x="162883" y="161981"/>
                      <a:pt x="162883" y="161981"/>
                    </a:cubicBezTo>
                    <a:cubicBezTo>
                      <a:pt x="160003" y="184298"/>
                      <a:pt x="163602" y="209495"/>
                      <a:pt x="174401" y="225333"/>
                    </a:cubicBezTo>
                    <a:cubicBezTo>
                      <a:pt x="178721" y="231812"/>
                      <a:pt x="186640" y="233252"/>
                      <a:pt x="193119" y="228933"/>
                    </a:cubicBezTo>
                    <a:cubicBezTo>
                      <a:pt x="199598" y="224613"/>
                      <a:pt x="201038" y="216694"/>
                      <a:pt x="196718" y="210215"/>
                    </a:cubicBezTo>
                    <a:cubicBezTo>
                      <a:pt x="191679" y="202296"/>
                      <a:pt x="193839" y="186458"/>
                      <a:pt x="195999" y="169180"/>
                    </a:cubicBezTo>
                    <a:cubicBezTo>
                      <a:pt x="198878" y="148302"/>
                      <a:pt x="201758" y="123105"/>
                      <a:pt x="193839" y="99348"/>
                    </a:cubicBezTo>
                    <a:lnTo>
                      <a:pt x="244233" y="41755"/>
                    </a:lnTo>
                    <a:lnTo>
                      <a:pt x="196718" y="0"/>
                    </a:lnTo>
                    <a:lnTo>
                      <a:pt x="143445" y="61193"/>
                    </a:lnTo>
                    <a:cubicBezTo>
                      <a:pt x="117528" y="54713"/>
                      <a:pt x="81532" y="91429"/>
                      <a:pt x="68574" y="105107"/>
                    </a:cubicBezTo>
                    <a:lnTo>
                      <a:pt x="9541" y="125985"/>
                    </a:lnTo>
                    <a:cubicBezTo>
                      <a:pt x="2342" y="128865"/>
                      <a:pt x="-1978" y="136784"/>
                      <a:pt x="902" y="144703"/>
                    </a:cubicBezTo>
                    <a:cubicBezTo>
                      <a:pt x="3782" y="151902"/>
                      <a:pt x="9541" y="155501"/>
                      <a:pt x="15300" y="155501"/>
                    </a:cubicBezTo>
                    <a:close/>
                  </a:path>
                </a:pathLst>
              </a:custGeom>
              <a:solidFill>
                <a:srgbClr val="1C70B4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27" name="Graphique 26" descr="Calendrier mensuel avec un remplissage uni">
            <a:extLst>
              <a:ext uri="{FF2B5EF4-FFF2-40B4-BE49-F238E27FC236}">
                <a16:creationId xmlns:a16="http://schemas.microsoft.com/office/drawing/2014/main" id="{84E35F7F-C5AD-D70B-F93B-735F16CC0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13" y="5314803"/>
            <a:ext cx="468000" cy="468000"/>
          </a:xfrm>
          <a:prstGeom prst="rect">
            <a:avLst/>
          </a:prstGeom>
        </p:spPr>
      </p:pic>
      <p:pic>
        <p:nvPicPr>
          <p:cNvPr id="28" name="Graphique 27" descr="Coche avec un remplissage uni">
            <a:extLst>
              <a:ext uri="{FF2B5EF4-FFF2-40B4-BE49-F238E27FC236}">
                <a16:creationId xmlns:a16="http://schemas.microsoft.com/office/drawing/2014/main" id="{F035DAEF-BC0D-E091-FFEC-C1EE9E24CC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678" y="5445125"/>
            <a:ext cx="324000" cy="324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11711D-AB6C-2115-3AD6-D88AB5365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C5C110-76E0-A14B-B531-577EBF4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1BC6C-CA3E-4E4A-9CE5-1DE8FA1C38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Qui sera avec vous pendant la session de test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77CA22-4851-24B1-4C86-90B655E4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Les acteurs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D093AA-BB90-B690-38A2-9734913B993A}"/>
              </a:ext>
            </a:extLst>
          </p:cNvPr>
          <p:cNvSpPr/>
          <p:nvPr/>
        </p:nvSpPr>
        <p:spPr>
          <a:xfrm>
            <a:off x="901700" y="1850690"/>
            <a:ext cx="3816350" cy="1111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893F49-AAA8-A2A2-E438-FE805BE197C7}"/>
              </a:ext>
            </a:extLst>
          </p:cNvPr>
          <p:cNvSpPr/>
          <p:nvPr/>
        </p:nvSpPr>
        <p:spPr>
          <a:xfrm>
            <a:off x="6178548" y="1366945"/>
            <a:ext cx="5638801" cy="1693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1103F64-EE79-F2DA-6D99-539F7398A4AF}"/>
              </a:ext>
            </a:extLst>
          </p:cNvPr>
          <p:cNvSpPr/>
          <p:nvPr/>
        </p:nvSpPr>
        <p:spPr>
          <a:xfrm>
            <a:off x="6178548" y="3403833"/>
            <a:ext cx="5511801" cy="10983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16C482-F90E-BBC0-4163-6A6AF3AE975F}"/>
              </a:ext>
            </a:extLst>
          </p:cNvPr>
          <p:cNvSpPr/>
          <p:nvPr/>
        </p:nvSpPr>
        <p:spPr>
          <a:xfrm>
            <a:off x="901700" y="3447120"/>
            <a:ext cx="3816350" cy="1372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9C0FAD-B151-E6A5-CC82-BB2E19CD39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3439" r="16138" b="15551"/>
          <a:stretch/>
        </p:blipFill>
        <p:spPr>
          <a:xfrm>
            <a:off x="109789" y="2022139"/>
            <a:ext cx="723900" cy="76835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E68D43-FA30-9309-FB68-D2269A277D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20755" r="14045" b="21146"/>
          <a:stretch/>
        </p:blipFill>
        <p:spPr>
          <a:xfrm>
            <a:off x="5334000" y="1850507"/>
            <a:ext cx="774700" cy="6286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80D3DF-C607-962F-A3BC-D417530681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16764" r="20433" b="17508"/>
          <a:stretch/>
        </p:blipFill>
        <p:spPr>
          <a:xfrm>
            <a:off x="5315246" y="3389048"/>
            <a:ext cx="641350" cy="711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7C556F-C222-2F31-9C4E-3795D9A9A79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t="21142" r="14812" b="18909"/>
          <a:stretch/>
        </p:blipFill>
        <p:spPr>
          <a:xfrm>
            <a:off x="109789" y="3609640"/>
            <a:ext cx="757196" cy="68296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6C8804-8790-0810-6081-AE5D9267B4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3" t="25029" r="16297" b="19221"/>
          <a:stretch/>
        </p:blipFill>
        <p:spPr>
          <a:xfrm>
            <a:off x="5313894" y="5350540"/>
            <a:ext cx="685800" cy="603250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9D501EF-E10C-582B-C761-28EB3211C182}"/>
              </a:ext>
            </a:extLst>
          </p:cNvPr>
          <p:cNvSpPr/>
          <p:nvPr/>
        </p:nvSpPr>
        <p:spPr>
          <a:xfrm>
            <a:off x="1384300" y="1755440"/>
            <a:ext cx="2482850" cy="190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professionnels de santé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8AE260-0584-6DB0-AA35-06F0E22C2D89}"/>
              </a:ext>
            </a:extLst>
          </p:cNvPr>
          <p:cNvSpPr txBox="1"/>
          <p:nvPr/>
        </p:nvSpPr>
        <p:spPr>
          <a:xfrm>
            <a:off x="1050924" y="1967830"/>
            <a:ext cx="354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Personne effectuant les cas d’usages 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Guidés par les moniteurs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6A5563-3A8C-C74B-C812-4136E4FC980D}"/>
              </a:ext>
            </a:extLst>
          </p:cNvPr>
          <p:cNvSpPr txBox="1"/>
          <p:nvPr/>
        </p:nvSpPr>
        <p:spPr>
          <a:xfrm>
            <a:off x="6371152" y="1456263"/>
            <a:ext cx="3530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Guide les professionnels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 les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8 moniteurs présents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Chef de projets interopérabilité de différents </a:t>
            </a:r>
            <a:r>
              <a:rPr lang="fr-FR" sz="1600" dirty="0" err="1"/>
              <a:t>GRADeS</a:t>
            </a:r>
            <a:r>
              <a:rPr lang="fr-FR" sz="1600" dirty="0"/>
              <a:t> et de l’ANS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C54CE1A-B6A1-BB23-290B-B4227B4CBD2B}"/>
              </a:ext>
            </a:extLst>
          </p:cNvPr>
          <p:cNvSpPr/>
          <p:nvPr/>
        </p:nvSpPr>
        <p:spPr>
          <a:xfrm>
            <a:off x="1219200" y="3374740"/>
            <a:ext cx="2851150" cy="190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Chargé de développement e-santé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85A3E97-71A5-AA2F-93D1-524A19109C7B}"/>
              </a:ext>
            </a:extLst>
          </p:cNvPr>
          <p:cNvSpPr txBox="1"/>
          <p:nvPr/>
        </p:nvSpPr>
        <p:spPr>
          <a:xfrm>
            <a:off x="987424" y="3655546"/>
            <a:ext cx="3609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Membre du GCS e-Santé Bretagne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Peut accompagner le professionnel de santé sur site pendant sa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 la demande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38C45A8-8B4A-9DB4-D9B5-A7F42CD1EB1E}"/>
              </a:ext>
            </a:extLst>
          </p:cNvPr>
          <p:cNvSpPr/>
          <p:nvPr/>
        </p:nvSpPr>
        <p:spPr>
          <a:xfrm>
            <a:off x="6158146" y="5008270"/>
            <a:ext cx="5511800" cy="1157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DA4B1BB-18C2-C9D1-3154-32E840BBDFC6}"/>
              </a:ext>
            </a:extLst>
          </p:cNvPr>
          <p:cNvSpPr/>
          <p:nvPr/>
        </p:nvSpPr>
        <p:spPr>
          <a:xfrm>
            <a:off x="7246812" y="1237560"/>
            <a:ext cx="2482850" cy="190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moniteurs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44CBC7B-13B1-534F-57C5-2EDEAFFBEA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02" y="1456263"/>
            <a:ext cx="727869" cy="58024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4335305-80E9-EE88-82F4-0BFD5435B5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863" y="1403640"/>
            <a:ext cx="1073150" cy="672608"/>
          </a:xfrm>
          <a:prstGeom prst="rect">
            <a:avLst/>
          </a:prstGeom>
        </p:spPr>
      </p:pic>
      <p:pic>
        <p:nvPicPr>
          <p:cNvPr id="28" name="Image 2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FD09529-038C-0253-0E21-44B6B7B75C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95" y="2108627"/>
            <a:ext cx="1026716" cy="33063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271ACB-7081-C449-D4F7-F6B491BC94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2481982"/>
            <a:ext cx="890822" cy="426591"/>
          </a:xfrm>
          <a:prstGeom prst="rect">
            <a:avLst/>
          </a:prstGeom>
        </p:spPr>
      </p:pic>
      <p:pic>
        <p:nvPicPr>
          <p:cNvPr id="32" name="Image 3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B4F6BC5-2B1D-9B56-57FF-3C344CF08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754" y="2166868"/>
            <a:ext cx="757633" cy="246761"/>
          </a:xfrm>
          <a:prstGeom prst="rect">
            <a:avLst/>
          </a:prstGeom>
        </p:spPr>
      </p:pic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39B8FE3-FDD9-0154-5B8D-6EBAFD5E05DF}"/>
              </a:ext>
            </a:extLst>
          </p:cNvPr>
          <p:cNvSpPr/>
          <p:nvPr/>
        </p:nvSpPr>
        <p:spPr>
          <a:xfrm>
            <a:off x="7263803" y="3307520"/>
            <a:ext cx="2482850" cy="190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observateurs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65109A-52D7-4B6D-DD61-2CDEED228F89}"/>
              </a:ext>
            </a:extLst>
          </p:cNvPr>
          <p:cNvSpPr txBox="1"/>
          <p:nvPr/>
        </p:nvSpPr>
        <p:spPr>
          <a:xfrm>
            <a:off x="6371152" y="3532435"/>
            <a:ext cx="5152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 la session 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Présence d’une experte Expérience Utilisateur (UX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4 à 8 personnes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4A23C3D-B33F-B23B-8380-360CE54FA8A7}"/>
              </a:ext>
            </a:extLst>
          </p:cNvPr>
          <p:cNvSpPr/>
          <p:nvPr/>
        </p:nvSpPr>
        <p:spPr>
          <a:xfrm>
            <a:off x="7257563" y="4913020"/>
            <a:ext cx="2482850" cy="190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éditeurs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04A498A-2E4F-DD98-7BC0-E7F21C30C6D6}"/>
              </a:ext>
            </a:extLst>
          </p:cNvPr>
          <p:cNvSpPr txBox="1"/>
          <p:nvPr/>
        </p:nvSpPr>
        <p:spPr>
          <a:xfrm>
            <a:off x="6270859" y="5181263"/>
            <a:ext cx="5010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Invité à venir observer la session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Vision d’une utilisation réelle de leur logiciel par des acteurs du terrain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BC66DF-115D-F5A2-EAFF-4304CC9308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C5C110-76E0-A14B-B531-577EBF4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1BC6C-CA3E-4E4A-9CE5-1DE8FA1C38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 déroulement d’une session de 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D76CE1-6CEB-1497-CEAA-681D2D5B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Les prérequis côté Professionnel de Santé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346427-CF98-5CEC-FDC8-BECC59F4244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832105" y="2314217"/>
            <a:ext cx="832952" cy="774699"/>
          </a:xfrm>
          <a:prstGeom prst="rect">
            <a:avLst/>
          </a:prstGeom>
        </p:spPr>
      </p:pic>
      <p:pic>
        <p:nvPicPr>
          <p:cNvPr id="8" name="Graphique 7" descr="Calendrier journalier avec un remplissage uni">
            <a:extLst>
              <a:ext uri="{FF2B5EF4-FFF2-40B4-BE49-F238E27FC236}">
                <a16:creationId xmlns:a16="http://schemas.microsoft.com/office/drawing/2014/main" id="{E0D6E32C-2688-9A21-F9AA-78839AFD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138" y="2194967"/>
            <a:ext cx="914400" cy="914400"/>
          </a:xfrm>
          <a:prstGeom prst="rect">
            <a:avLst/>
          </a:prstGeom>
        </p:spPr>
      </p:pic>
      <p:pic>
        <p:nvPicPr>
          <p:cNvPr id="10" name="Graphique 9" descr="Euro avec un remplissage uni">
            <a:extLst>
              <a:ext uri="{FF2B5EF4-FFF2-40B4-BE49-F238E27FC236}">
                <a16:creationId xmlns:a16="http://schemas.microsoft.com/office/drawing/2014/main" id="{00A5B63F-83DE-5057-7B94-03386DD2C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437" y="2368550"/>
            <a:ext cx="591830" cy="5918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48B6048-EF5C-1520-72D5-D7A27D1130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39" y="2244367"/>
            <a:ext cx="854270" cy="9144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A6231FF-C960-C339-99CD-1CAD5BADDD6B}"/>
              </a:ext>
            </a:extLst>
          </p:cNvPr>
          <p:cNvSpPr txBox="1"/>
          <p:nvPr/>
        </p:nvSpPr>
        <p:spPr>
          <a:xfrm>
            <a:off x="844550" y="347980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Vérifier vos accès MSSanté : bon fonctionnement de votre messagerie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D7D3AB-F92C-F0FD-1F33-B8E425017FB0}"/>
              </a:ext>
            </a:extLst>
          </p:cNvPr>
          <p:cNvSpPr txBox="1"/>
          <p:nvPr/>
        </p:nvSpPr>
        <p:spPr>
          <a:xfrm>
            <a:off x="3607782" y="347980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Télécharger Microsoft Teams (ou l’utiliser via votre navigateur web)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5E0346-EF00-0CCD-6902-483B816F9ECE}"/>
              </a:ext>
            </a:extLst>
          </p:cNvPr>
          <p:cNvSpPr txBox="1"/>
          <p:nvPr/>
        </p:nvSpPr>
        <p:spPr>
          <a:xfrm>
            <a:off x="6744682" y="3479799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assurer que vous avez bien reçu l’invitation pour votre session de test</a:t>
            </a:r>
          </a:p>
        </p:txBody>
      </p:sp>
      <p:pic>
        <p:nvPicPr>
          <p:cNvPr id="20" name="Graphique 19" descr="Panneau d’interdiction contour">
            <a:extLst>
              <a:ext uri="{FF2B5EF4-FFF2-40B4-BE49-F238E27FC236}">
                <a16:creationId xmlns:a16="http://schemas.microsoft.com/office/drawing/2014/main" id="{1851FEE0-C9EA-6397-589C-BAA096274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8152" y="2207265"/>
            <a:ext cx="914400" cy="9144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F2CA51B-396E-723D-DD67-828005E29CFD}"/>
              </a:ext>
            </a:extLst>
          </p:cNvPr>
          <p:cNvSpPr txBox="1"/>
          <p:nvPr/>
        </p:nvSpPr>
        <p:spPr>
          <a:xfrm>
            <a:off x="9403992" y="3479799"/>
            <a:ext cx="211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pas déclencher une facturation de consultation pendant la session de test</a:t>
            </a: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EB80CA0E-6726-61E0-F21A-7642488D8425}"/>
              </a:ext>
            </a:extLst>
          </p:cNvPr>
          <p:cNvSpPr>
            <a:spLocks noEditPoints="1"/>
          </p:cNvSpPr>
          <p:nvPr/>
        </p:nvSpPr>
        <p:spPr bwMode="auto">
          <a:xfrm>
            <a:off x="7603957" y="4852560"/>
            <a:ext cx="396000" cy="39600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5C23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A8A5CA-5B9F-11D9-E0CA-82D8AA2509AE}"/>
              </a:ext>
            </a:extLst>
          </p:cNvPr>
          <p:cNvSpPr txBox="1"/>
          <p:nvPr/>
        </p:nvSpPr>
        <p:spPr>
          <a:xfrm>
            <a:off x="1292249" y="5521942"/>
            <a:ext cx="9229700" cy="900887"/>
          </a:xfrm>
          <a:prstGeom prst="rect">
            <a:avLst/>
          </a:prstGeom>
          <a:noFill/>
        </p:spPr>
        <p:txBody>
          <a:bodyPr vert="horz" wrap="square" tIns="67500" rIns="67500" bIns="6750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450"/>
              </a:spcBef>
              <a:buClr>
                <a:srgbClr val="EE2757"/>
              </a:buClr>
            </a:pPr>
            <a:r>
              <a:rPr lang="fr-FR" sz="1600" b="1" dirty="0">
                <a:solidFill>
                  <a:schemeClr val="tx2"/>
                </a:solidFill>
                <a:latin typeface="+mj-lt"/>
              </a:rPr>
              <a:t>Tout au long de l’évènement, ne pas hésiter à nous solliciter !</a:t>
            </a:r>
          </a:p>
          <a:p>
            <a:pPr algn="ctr">
              <a:lnSpc>
                <a:spcPct val="150000"/>
              </a:lnSpc>
              <a:spcBef>
                <a:spcPts val="450"/>
              </a:spcBef>
              <a:buClr>
                <a:srgbClr val="EE2757"/>
              </a:buClr>
            </a:pPr>
            <a:r>
              <a:rPr lang="fr-FR" sz="1600" b="1" dirty="0">
                <a:solidFill>
                  <a:schemeClr val="tx2"/>
                </a:solidFill>
                <a:latin typeface="+mj-lt"/>
              </a:rPr>
              <a:t>Par mail : </a:t>
            </a:r>
            <a:r>
              <a:rPr lang="fr-FR" sz="1600" b="1" dirty="0">
                <a:solidFill>
                  <a:schemeClr val="tx2"/>
                </a:solidFill>
                <a:latin typeface="+mj-lt"/>
                <a:hlinkClick r:id="rId10"/>
              </a:rPr>
              <a:t>projectathon.usage@esante-bretagne.fr</a:t>
            </a:r>
            <a:r>
              <a:rPr lang="fr-FR" sz="1600" b="1" dirty="0">
                <a:solidFill>
                  <a:schemeClr val="tx2"/>
                </a:solidFill>
                <a:latin typeface="+mj-lt"/>
              </a:rPr>
              <a:t> ou téléphone : &lt;téléphone organisateur&gt;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BDA27F4-307B-4F6F-CDC4-27F3F035D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2477" y="5692485"/>
            <a:ext cx="392335" cy="3923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5007F40-1EEC-A99C-B920-A23B590CFB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Déroulement du test : phase d’envoi de document par MSS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82EE5E-7A76-6BCB-2EC3-D6035CB83F1A}"/>
              </a:ext>
            </a:extLst>
          </p:cNvPr>
          <p:cNvSpPr/>
          <p:nvPr/>
        </p:nvSpPr>
        <p:spPr>
          <a:xfrm>
            <a:off x="1451506" y="1280537"/>
            <a:ext cx="1595127" cy="26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3533">
              <a:lnSpc>
                <a:spcPct val="120000"/>
              </a:lnSpc>
              <a:spcBef>
                <a:spcPts val="204"/>
              </a:spcBef>
              <a:buClr>
                <a:srgbClr val="EE2757"/>
              </a:buClr>
              <a:defRPr/>
            </a:pPr>
            <a:r>
              <a:rPr lang="fr-FR" sz="1000" b="1" kern="0" dirty="0">
                <a:solidFill>
                  <a:srgbClr val="2E75B6"/>
                </a:solidFill>
                <a:latin typeface="Arial"/>
              </a:rPr>
              <a:t>Professionnel de Santé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AB67CC-34B4-5626-C320-2D6AF079BE77}"/>
              </a:ext>
            </a:extLst>
          </p:cNvPr>
          <p:cNvSpPr/>
          <p:nvPr/>
        </p:nvSpPr>
        <p:spPr>
          <a:xfrm>
            <a:off x="7423162" y="1283830"/>
            <a:ext cx="1659847" cy="26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3533">
              <a:lnSpc>
                <a:spcPct val="120000"/>
              </a:lnSpc>
              <a:spcBef>
                <a:spcPts val="204"/>
              </a:spcBef>
              <a:buClr>
                <a:srgbClr val="EE2757"/>
              </a:buClr>
              <a:defRPr/>
            </a:pPr>
            <a:r>
              <a:rPr lang="fr-FR" sz="1000" b="1" kern="0" dirty="0">
                <a:solidFill>
                  <a:srgbClr val="2E75B6"/>
                </a:solidFill>
                <a:latin typeface="Arial"/>
              </a:rPr>
              <a:t>Equipe Moniteurs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CE9C8822-52B6-4623-F7B2-57BE1F37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46" y="4066469"/>
            <a:ext cx="305859" cy="3273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00533AF-24F6-32BA-E67E-9B7AD0221B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1512569"/>
            <a:ext cx="644112" cy="644112"/>
          </a:xfrm>
          <a:prstGeom prst="rect">
            <a:avLst/>
          </a:prstGeom>
          <a:effectLst/>
        </p:spPr>
      </p:pic>
      <p:grpSp>
        <p:nvGrpSpPr>
          <p:cNvPr id="42" name="Group 143">
            <a:extLst>
              <a:ext uri="{FF2B5EF4-FFF2-40B4-BE49-F238E27FC236}">
                <a16:creationId xmlns:a16="http://schemas.microsoft.com/office/drawing/2014/main" id="{C15D00B4-A096-0499-8F7F-C15384393ADE}"/>
              </a:ext>
            </a:extLst>
          </p:cNvPr>
          <p:cNvGrpSpPr/>
          <p:nvPr/>
        </p:nvGrpSpPr>
        <p:grpSpPr>
          <a:xfrm>
            <a:off x="7987655" y="1512569"/>
            <a:ext cx="644112" cy="644112"/>
            <a:chOff x="2141812" y="5231800"/>
            <a:chExt cx="468787" cy="479107"/>
          </a:xfrm>
          <a:solidFill>
            <a:srgbClr val="D8E0EE"/>
          </a:solidFill>
        </p:grpSpPr>
        <p:sp>
          <p:nvSpPr>
            <p:cNvPr id="43" name="Ellipse 92">
              <a:extLst>
                <a:ext uri="{FF2B5EF4-FFF2-40B4-BE49-F238E27FC236}">
                  <a16:creationId xmlns:a16="http://schemas.microsoft.com/office/drawing/2014/main" id="{1ADA3C17-1F9B-74FD-3699-BEFDBA82A7C9}"/>
                </a:ext>
              </a:extLst>
            </p:cNvPr>
            <p:cNvSpPr/>
            <p:nvPr/>
          </p:nvSpPr>
          <p:spPr>
            <a:xfrm>
              <a:off x="2141812" y="5231800"/>
              <a:ext cx="468787" cy="47910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13533">
                <a:defRPr/>
              </a:pPr>
              <a:endParaRPr lang="fr-FR" sz="1000" kern="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44" name="Picture 12" descr="secrétaire Icône gratuit">
              <a:extLst>
                <a:ext uri="{FF2B5EF4-FFF2-40B4-BE49-F238E27FC236}">
                  <a16:creationId xmlns:a16="http://schemas.microsoft.com/office/drawing/2014/main" id="{D00F2B8B-5896-317F-361C-00A6489AA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26" y="5292406"/>
              <a:ext cx="330061" cy="330061"/>
            </a:xfrm>
            <a:prstGeom prst="rect">
              <a:avLst/>
            </a:prstGeom>
            <a:noFill/>
          </p:spPr>
        </p:pic>
      </p:grp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A77067A-4AF4-793E-8C2E-E1244EE8ABDB}"/>
              </a:ext>
            </a:extLst>
          </p:cNvPr>
          <p:cNvCxnSpPr>
            <a:cxnSpLocks/>
          </p:cNvCxnSpPr>
          <p:nvPr/>
        </p:nvCxnSpPr>
        <p:spPr>
          <a:xfrm>
            <a:off x="2249070" y="2289737"/>
            <a:ext cx="0" cy="3931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665265C-C59C-0F45-0D26-14895E8F2242}"/>
              </a:ext>
            </a:extLst>
          </p:cNvPr>
          <p:cNvCxnSpPr>
            <a:cxnSpLocks/>
          </p:cNvCxnSpPr>
          <p:nvPr/>
        </p:nvCxnSpPr>
        <p:spPr>
          <a:xfrm>
            <a:off x="8336982" y="2289737"/>
            <a:ext cx="0" cy="3931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èche : courbe vers la gauche 48">
            <a:extLst>
              <a:ext uri="{FF2B5EF4-FFF2-40B4-BE49-F238E27FC236}">
                <a16:creationId xmlns:a16="http://schemas.microsoft.com/office/drawing/2014/main" id="{43E7D671-7677-FF2B-9F63-7A1FAD6F809A}"/>
              </a:ext>
            </a:extLst>
          </p:cNvPr>
          <p:cNvSpPr/>
          <p:nvPr/>
        </p:nvSpPr>
        <p:spPr>
          <a:xfrm>
            <a:off x="2325270" y="2355850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 : courbe vers la gauche 49">
            <a:extLst>
              <a:ext uri="{FF2B5EF4-FFF2-40B4-BE49-F238E27FC236}">
                <a16:creationId xmlns:a16="http://schemas.microsoft.com/office/drawing/2014/main" id="{B20DE6BB-3CF3-88D8-EE35-D6403041A407}"/>
              </a:ext>
            </a:extLst>
          </p:cNvPr>
          <p:cNvSpPr/>
          <p:nvPr/>
        </p:nvSpPr>
        <p:spPr>
          <a:xfrm>
            <a:off x="2325270" y="2815369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 : courbe vers la gauche 50">
            <a:extLst>
              <a:ext uri="{FF2B5EF4-FFF2-40B4-BE49-F238E27FC236}">
                <a16:creationId xmlns:a16="http://schemas.microsoft.com/office/drawing/2014/main" id="{F14A2655-4969-8085-FAEE-5066BB9C3FE9}"/>
              </a:ext>
            </a:extLst>
          </p:cNvPr>
          <p:cNvSpPr/>
          <p:nvPr/>
        </p:nvSpPr>
        <p:spPr>
          <a:xfrm>
            <a:off x="2325270" y="3292475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CCB5867-7006-6AC5-EFDD-2DA7A6795951}"/>
              </a:ext>
            </a:extLst>
          </p:cNvPr>
          <p:cNvSpPr txBox="1"/>
          <p:nvPr/>
        </p:nvSpPr>
        <p:spPr>
          <a:xfrm>
            <a:off x="2741641" y="2095609"/>
            <a:ext cx="39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Connexion au logiciel métier : via </a:t>
            </a:r>
            <a:r>
              <a:rPr lang="fr-FR" sz="1600" dirty="0" err="1"/>
              <a:t>ProSanté</a:t>
            </a:r>
            <a:r>
              <a:rPr lang="fr-FR" sz="1600" dirty="0"/>
              <a:t> </a:t>
            </a:r>
            <a:r>
              <a:rPr lang="fr-FR" sz="1600" dirty="0" err="1"/>
              <a:t>Connect</a:t>
            </a:r>
            <a:r>
              <a:rPr lang="fr-FR" sz="1600" dirty="0"/>
              <a:t> ou non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DD6C20-09D3-C90C-AB03-A827EFC075E9}"/>
              </a:ext>
            </a:extLst>
          </p:cNvPr>
          <p:cNvSpPr txBox="1"/>
          <p:nvPr/>
        </p:nvSpPr>
        <p:spPr>
          <a:xfrm>
            <a:off x="2755900" y="2721766"/>
            <a:ext cx="394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Enregistrement d’un patient de test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ACA7C47-1608-D012-99B9-EF2966604A7B}"/>
              </a:ext>
            </a:extLst>
          </p:cNvPr>
          <p:cNvSpPr txBox="1"/>
          <p:nvPr/>
        </p:nvSpPr>
        <p:spPr>
          <a:xfrm>
            <a:off x="2756469" y="3207462"/>
            <a:ext cx="394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Génération d’un document médical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EC4DD4A-DC93-1574-F852-661B9CBC7AA3}"/>
              </a:ext>
            </a:extLst>
          </p:cNvPr>
          <p:cNvSpPr/>
          <p:nvPr/>
        </p:nvSpPr>
        <p:spPr>
          <a:xfrm>
            <a:off x="2359961" y="3882084"/>
            <a:ext cx="5866131" cy="154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379C855-B2E4-1BE5-369A-B3A084AB8ADE}"/>
              </a:ext>
            </a:extLst>
          </p:cNvPr>
          <p:cNvSpPr txBox="1"/>
          <p:nvPr/>
        </p:nvSpPr>
        <p:spPr>
          <a:xfrm>
            <a:off x="3046633" y="3575050"/>
            <a:ext cx="470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Envoi du document par MSSanté sur une BAL de test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FA0FC6F-838D-574A-1D19-5E26FD446043}"/>
              </a:ext>
            </a:extLst>
          </p:cNvPr>
          <p:cNvSpPr txBox="1"/>
          <p:nvPr/>
        </p:nvSpPr>
        <p:spPr>
          <a:xfrm>
            <a:off x="9003722" y="4270375"/>
            <a:ext cx="1619250" cy="34925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algn="ctr"/>
            <a:r>
              <a:rPr lang="fr-FR" sz="1100" dirty="0">
                <a:solidFill>
                  <a:srgbClr val="575757"/>
                </a:solidFill>
              </a:rPr>
              <a:t>Vérification de la structure du mail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81D3505-E85D-FB95-2FCB-79F1E77C457E}"/>
              </a:ext>
            </a:extLst>
          </p:cNvPr>
          <p:cNvSpPr txBox="1"/>
          <p:nvPr/>
        </p:nvSpPr>
        <p:spPr>
          <a:xfrm>
            <a:off x="9003722" y="4638675"/>
            <a:ext cx="1619250" cy="34925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algn="ctr"/>
            <a:r>
              <a:rPr lang="fr-FR" sz="1100" dirty="0">
                <a:solidFill>
                  <a:srgbClr val="575757"/>
                </a:solidFill>
              </a:rPr>
              <a:t>Validation du document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D0B217-577E-B394-1F72-65808083EE2D}"/>
              </a:ext>
            </a:extLst>
          </p:cNvPr>
          <p:cNvSpPr txBox="1"/>
          <p:nvPr/>
        </p:nvSpPr>
        <p:spPr>
          <a:xfrm>
            <a:off x="9003722" y="5664803"/>
            <a:ext cx="1884362" cy="34925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algn="ctr"/>
            <a:r>
              <a:rPr lang="fr-FR" sz="1100" dirty="0">
                <a:solidFill>
                  <a:srgbClr val="575757"/>
                </a:solidFill>
              </a:rPr>
              <a:t>Contrôle manuel de la version</a:t>
            </a:r>
          </a:p>
        </p:txBody>
      </p:sp>
      <p:sp>
        <p:nvSpPr>
          <p:cNvPr id="64" name="Flèche : courbe vers la gauche 63">
            <a:extLst>
              <a:ext uri="{FF2B5EF4-FFF2-40B4-BE49-F238E27FC236}">
                <a16:creationId xmlns:a16="http://schemas.microsoft.com/office/drawing/2014/main" id="{FD2D9732-4ACE-11FB-9593-354329F653BD}"/>
              </a:ext>
            </a:extLst>
          </p:cNvPr>
          <p:cNvSpPr/>
          <p:nvPr/>
        </p:nvSpPr>
        <p:spPr>
          <a:xfrm>
            <a:off x="8509327" y="4270375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Flèche : courbe vers la gauche 64">
            <a:extLst>
              <a:ext uri="{FF2B5EF4-FFF2-40B4-BE49-F238E27FC236}">
                <a16:creationId xmlns:a16="http://schemas.microsoft.com/office/drawing/2014/main" id="{3C24207D-2B35-6E17-07C9-A310872B5EF9}"/>
              </a:ext>
            </a:extLst>
          </p:cNvPr>
          <p:cNvSpPr/>
          <p:nvPr/>
        </p:nvSpPr>
        <p:spPr>
          <a:xfrm>
            <a:off x="8509327" y="4641850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Flèche : courbe vers la gauche 65">
            <a:extLst>
              <a:ext uri="{FF2B5EF4-FFF2-40B4-BE49-F238E27FC236}">
                <a16:creationId xmlns:a16="http://schemas.microsoft.com/office/drawing/2014/main" id="{E1ADB746-8D86-2CA5-D5C1-50453D85DF93}"/>
              </a:ext>
            </a:extLst>
          </p:cNvPr>
          <p:cNvSpPr/>
          <p:nvPr/>
        </p:nvSpPr>
        <p:spPr>
          <a:xfrm>
            <a:off x="2391082" y="4502150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E5F29BC-64AB-68BF-78B8-6FAEE6A5515F}"/>
              </a:ext>
            </a:extLst>
          </p:cNvPr>
          <p:cNvSpPr txBox="1"/>
          <p:nvPr/>
        </p:nvSpPr>
        <p:spPr>
          <a:xfrm>
            <a:off x="2817166" y="4445000"/>
            <a:ext cx="534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Modification du document pour en faire une nouvelle version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826C4130-A2D3-17A3-F76B-28AED73E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51" y="5501109"/>
            <a:ext cx="305859" cy="327388"/>
          </a:xfrm>
          <a:prstGeom prst="rect">
            <a:avLst/>
          </a:prstGeom>
        </p:spPr>
      </p:pic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833E432-1027-FFD1-63D3-BF821F83C141}"/>
              </a:ext>
            </a:extLst>
          </p:cNvPr>
          <p:cNvSpPr/>
          <p:nvPr/>
        </p:nvSpPr>
        <p:spPr>
          <a:xfrm>
            <a:off x="2380166" y="5316724"/>
            <a:ext cx="5866131" cy="154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86E9C65-EF5F-FFCE-DC0F-9A8533FF2655}"/>
              </a:ext>
            </a:extLst>
          </p:cNvPr>
          <p:cNvSpPr txBox="1"/>
          <p:nvPr/>
        </p:nvSpPr>
        <p:spPr>
          <a:xfrm>
            <a:off x="3066838" y="5009690"/>
            <a:ext cx="470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Envoi du document par MSSanté sur une BAL de test</a:t>
            </a:r>
          </a:p>
        </p:txBody>
      </p:sp>
      <p:sp>
        <p:nvSpPr>
          <p:cNvPr id="71" name="Flèche : courbe vers la gauche 70">
            <a:extLst>
              <a:ext uri="{FF2B5EF4-FFF2-40B4-BE49-F238E27FC236}">
                <a16:creationId xmlns:a16="http://schemas.microsoft.com/office/drawing/2014/main" id="{79ADC178-6D77-0850-66D8-1CD6F95A4D7F}"/>
              </a:ext>
            </a:extLst>
          </p:cNvPr>
          <p:cNvSpPr/>
          <p:nvPr/>
        </p:nvSpPr>
        <p:spPr>
          <a:xfrm>
            <a:off x="8596091" y="5741003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14C2D3-A034-96FA-1CFB-5C6EE6BF3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C62D5B-A817-2F44-AA44-7B833A7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F5CE8-C3F2-1043-A058-2A73BB9AB0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800" dirty="0"/>
              <a:t>Déroulement du test : phase de réception d’un 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82EE5E-7A76-6BCB-2EC3-D6035CB83F1A}"/>
              </a:ext>
            </a:extLst>
          </p:cNvPr>
          <p:cNvSpPr/>
          <p:nvPr/>
        </p:nvSpPr>
        <p:spPr>
          <a:xfrm>
            <a:off x="1451506" y="1280537"/>
            <a:ext cx="1595127" cy="26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3533">
              <a:lnSpc>
                <a:spcPct val="120000"/>
              </a:lnSpc>
              <a:spcBef>
                <a:spcPts val="204"/>
              </a:spcBef>
              <a:buClr>
                <a:srgbClr val="EE2757"/>
              </a:buClr>
              <a:defRPr/>
            </a:pPr>
            <a:r>
              <a:rPr lang="fr-FR" sz="1000" b="1" kern="0" dirty="0">
                <a:solidFill>
                  <a:srgbClr val="2E75B6"/>
                </a:solidFill>
                <a:latin typeface="Arial"/>
              </a:rPr>
              <a:t>Professionnel de Santé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AB67CC-34B4-5626-C320-2D6AF079BE77}"/>
              </a:ext>
            </a:extLst>
          </p:cNvPr>
          <p:cNvSpPr/>
          <p:nvPr/>
        </p:nvSpPr>
        <p:spPr>
          <a:xfrm>
            <a:off x="7423162" y="1283830"/>
            <a:ext cx="1659847" cy="26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3533">
              <a:lnSpc>
                <a:spcPct val="120000"/>
              </a:lnSpc>
              <a:spcBef>
                <a:spcPts val="204"/>
              </a:spcBef>
              <a:buClr>
                <a:srgbClr val="EE2757"/>
              </a:buClr>
              <a:defRPr/>
            </a:pPr>
            <a:r>
              <a:rPr lang="fr-FR" sz="1000" b="1" kern="0" dirty="0">
                <a:solidFill>
                  <a:srgbClr val="2E75B6"/>
                </a:solidFill>
                <a:latin typeface="Arial"/>
              </a:rPr>
              <a:t>Equipe Moniteurs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CE9C8822-52B6-4623-F7B2-57BE1F37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97" y="3173197"/>
            <a:ext cx="305859" cy="3273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00533AF-24F6-32BA-E67E-9B7AD0221B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1512569"/>
            <a:ext cx="644112" cy="644112"/>
          </a:xfrm>
          <a:prstGeom prst="rect">
            <a:avLst/>
          </a:prstGeom>
          <a:effectLst/>
        </p:spPr>
      </p:pic>
      <p:grpSp>
        <p:nvGrpSpPr>
          <p:cNvPr id="42" name="Group 143">
            <a:extLst>
              <a:ext uri="{FF2B5EF4-FFF2-40B4-BE49-F238E27FC236}">
                <a16:creationId xmlns:a16="http://schemas.microsoft.com/office/drawing/2014/main" id="{C15D00B4-A096-0499-8F7F-C15384393ADE}"/>
              </a:ext>
            </a:extLst>
          </p:cNvPr>
          <p:cNvGrpSpPr/>
          <p:nvPr/>
        </p:nvGrpSpPr>
        <p:grpSpPr>
          <a:xfrm>
            <a:off x="7987655" y="1512569"/>
            <a:ext cx="644112" cy="644112"/>
            <a:chOff x="2141812" y="5231800"/>
            <a:chExt cx="468787" cy="479107"/>
          </a:xfrm>
          <a:solidFill>
            <a:srgbClr val="D8E0EE"/>
          </a:solidFill>
        </p:grpSpPr>
        <p:sp>
          <p:nvSpPr>
            <p:cNvPr id="43" name="Ellipse 92">
              <a:extLst>
                <a:ext uri="{FF2B5EF4-FFF2-40B4-BE49-F238E27FC236}">
                  <a16:creationId xmlns:a16="http://schemas.microsoft.com/office/drawing/2014/main" id="{1ADA3C17-1F9B-74FD-3699-BEFDBA82A7C9}"/>
                </a:ext>
              </a:extLst>
            </p:cNvPr>
            <p:cNvSpPr/>
            <p:nvPr/>
          </p:nvSpPr>
          <p:spPr>
            <a:xfrm>
              <a:off x="2141812" y="5231800"/>
              <a:ext cx="468787" cy="47910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13533">
                <a:defRPr/>
              </a:pPr>
              <a:endParaRPr lang="fr-FR" sz="1000" kern="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44" name="Picture 12" descr="secrétaire Icône gratuit">
              <a:extLst>
                <a:ext uri="{FF2B5EF4-FFF2-40B4-BE49-F238E27FC236}">
                  <a16:creationId xmlns:a16="http://schemas.microsoft.com/office/drawing/2014/main" id="{D00F2B8B-5896-317F-361C-00A6489AA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26" y="5292406"/>
              <a:ext cx="330061" cy="330061"/>
            </a:xfrm>
            <a:prstGeom prst="rect">
              <a:avLst/>
            </a:prstGeom>
            <a:noFill/>
          </p:spPr>
        </p:pic>
      </p:grp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A77067A-4AF4-793E-8C2E-E1244EE8ABDB}"/>
              </a:ext>
            </a:extLst>
          </p:cNvPr>
          <p:cNvCxnSpPr>
            <a:cxnSpLocks/>
          </p:cNvCxnSpPr>
          <p:nvPr/>
        </p:nvCxnSpPr>
        <p:spPr>
          <a:xfrm>
            <a:off x="2249070" y="2289737"/>
            <a:ext cx="0" cy="3931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665265C-C59C-0F45-0D26-14895E8F2242}"/>
              </a:ext>
            </a:extLst>
          </p:cNvPr>
          <p:cNvCxnSpPr>
            <a:cxnSpLocks/>
          </p:cNvCxnSpPr>
          <p:nvPr/>
        </p:nvCxnSpPr>
        <p:spPr>
          <a:xfrm>
            <a:off x="8336982" y="2289737"/>
            <a:ext cx="0" cy="3931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EC4DD4A-DC93-1574-F852-661B9CBC7AA3}"/>
              </a:ext>
            </a:extLst>
          </p:cNvPr>
          <p:cNvSpPr/>
          <p:nvPr/>
        </p:nvSpPr>
        <p:spPr>
          <a:xfrm rot="10800000">
            <a:off x="2391082" y="3022050"/>
            <a:ext cx="5866131" cy="154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379C855-B2E4-1BE5-369A-B3A084AB8ADE}"/>
              </a:ext>
            </a:extLst>
          </p:cNvPr>
          <p:cNvSpPr txBox="1"/>
          <p:nvPr/>
        </p:nvSpPr>
        <p:spPr>
          <a:xfrm>
            <a:off x="2931912" y="2644143"/>
            <a:ext cx="5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Envoi du document par MSSanté sur BAL du professionnel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FA0FC6F-838D-574A-1D19-5E26FD446043}"/>
              </a:ext>
            </a:extLst>
          </p:cNvPr>
          <p:cNvSpPr txBox="1"/>
          <p:nvPr/>
        </p:nvSpPr>
        <p:spPr>
          <a:xfrm>
            <a:off x="9019824" y="2395107"/>
            <a:ext cx="1619250" cy="34925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algn="ctr"/>
            <a:r>
              <a:rPr lang="fr-FR" sz="1100" dirty="0">
                <a:solidFill>
                  <a:srgbClr val="575757"/>
                </a:solidFill>
              </a:rPr>
              <a:t>Génération d’un document valide</a:t>
            </a:r>
          </a:p>
        </p:txBody>
      </p:sp>
      <p:sp>
        <p:nvSpPr>
          <p:cNvPr id="64" name="Flèche : courbe vers la gauche 63">
            <a:extLst>
              <a:ext uri="{FF2B5EF4-FFF2-40B4-BE49-F238E27FC236}">
                <a16:creationId xmlns:a16="http://schemas.microsoft.com/office/drawing/2014/main" id="{FD2D9732-4ACE-11FB-9593-354329F653BD}"/>
              </a:ext>
            </a:extLst>
          </p:cNvPr>
          <p:cNvSpPr/>
          <p:nvPr/>
        </p:nvSpPr>
        <p:spPr>
          <a:xfrm>
            <a:off x="8525429" y="2395107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Flèche : courbe vers la gauche 65">
            <a:extLst>
              <a:ext uri="{FF2B5EF4-FFF2-40B4-BE49-F238E27FC236}">
                <a16:creationId xmlns:a16="http://schemas.microsoft.com/office/drawing/2014/main" id="{E1ADB746-8D86-2CA5-D5C1-50453D85DF93}"/>
              </a:ext>
            </a:extLst>
          </p:cNvPr>
          <p:cNvSpPr/>
          <p:nvPr/>
        </p:nvSpPr>
        <p:spPr>
          <a:xfrm>
            <a:off x="2395391" y="4016411"/>
            <a:ext cx="322051" cy="273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E5F29BC-64AB-68BF-78B8-6FAEE6A5515F}"/>
              </a:ext>
            </a:extLst>
          </p:cNvPr>
          <p:cNvSpPr txBox="1"/>
          <p:nvPr/>
        </p:nvSpPr>
        <p:spPr>
          <a:xfrm>
            <a:off x="2853476" y="3968022"/>
            <a:ext cx="534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Réception et intégration du document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241DF7-BEF2-55C6-229A-BAA37A1AA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25" y="651523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59760"/>
      </p:ext>
    </p:extLst>
  </p:cSld>
  <p:clrMapOvr>
    <a:masterClrMapping/>
  </p:clrMapOvr>
</p:sld>
</file>

<file path=ppt/theme/theme1.xml><?xml version="1.0" encoding="utf-8"?>
<a:theme xmlns:a="http://schemas.openxmlformats.org/drawingml/2006/main" name="1_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2.xml><?xml version="1.0" encoding="utf-8"?>
<a:theme xmlns:a="http://schemas.openxmlformats.org/drawingml/2006/main" name="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48C17C67108441B6990CC13C23FAF3" ma:contentTypeVersion="17" ma:contentTypeDescription="Crée un document." ma:contentTypeScope="" ma:versionID="f42b1b972e49ee1222813f2b49a4caa7">
  <xsd:schema xmlns:xsd="http://www.w3.org/2001/XMLSchema" xmlns:xs="http://www.w3.org/2001/XMLSchema" xmlns:p="http://schemas.microsoft.com/office/2006/metadata/properties" xmlns:ns2="0f115857-b010-47c2-99d5-159f2b7b04c2" xmlns:ns3="7edd7dbb-4c88-49fb-a70a-355c65ac9263" targetNamespace="http://schemas.microsoft.com/office/2006/metadata/properties" ma:root="true" ma:fieldsID="e149fc8f229a6f45eb62322be07a988d" ns2:_="" ns3:_="">
    <xsd:import namespace="0f115857-b010-47c2-99d5-159f2b7b04c2"/>
    <xsd:import namespace="7edd7dbb-4c88-49fb-a70a-355c65ac92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Partag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5857-b010-47c2-99d5-159f2b7b04c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8308355d-aadd-48a8-981d-0c69ba0f7732}" ma:internalName="TaxCatchAll" ma:showField="CatchAllData" ma:web="0f115857-b010-47c2-99d5-159f2b7b04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d7dbb-4c88-49fb-a70a-355c65ac9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Partage" ma:index="24" nillable="true" ma:displayName="Partage" ma:format="Dropdown" ma:list="UserInfo" ma:SharePointGroup="0" ma:internalName="Partag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6" nillable="true" ma:taxonomy="true" ma:internalName="lcf76f155ced4ddcb4097134ff3c332f" ma:taxonomyFieldName="MediaServiceImageTags" ma:displayName="Balises d’images" ma:readOnly="false" ma:fieldId="{5cf76f15-5ced-4ddc-b409-7134ff3c332f}" ma:taxonomyMulti="true" ma:sspId="e622bf79-0309-4c6a-9801-fdb574d39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115857-b010-47c2-99d5-159f2b7b04c2">TPHDH3DKW2SD-1444512744-200393</_dlc_DocId>
    <_dlc_DocIdUrl xmlns="0f115857-b010-47c2-99d5-159f2b7b04c2">
      <Url>https://esantebretagnefr.sharepoint.com/_layouts/15/DocIdRedir.aspx?ID=TPHDH3DKW2SD-1444512744-200393</Url>
      <Description>TPHDH3DKW2SD-1444512744-200393</Description>
    </_dlc_DocIdUrl>
    <TaxCatchAll xmlns="0f115857-b010-47c2-99d5-159f2b7b04c2" xsi:nil="true"/>
    <lcf76f155ced4ddcb4097134ff3c332f xmlns="7edd7dbb-4c88-49fb-a70a-355c65ac9263">
      <Terms xmlns="http://schemas.microsoft.com/office/infopath/2007/PartnerControls"/>
    </lcf76f155ced4ddcb4097134ff3c332f>
    <Partage xmlns="7edd7dbb-4c88-49fb-a70a-355c65ac9263">
      <UserInfo>
        <DisplayName/>
        <AccountId xsi:nil="true"/>
        <AccountType/>
      </UserInfo>
    </Part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1012205-297F-42E1-B6B5-DC5FBDBEE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15857-b010-47c2-99d5-159f2b7b04c2"/>
    <ds:schemaRef ds:uri="7edd7dbb-4c88-49fb-a70a-355c65ac9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2B2B0-EEB1-46E0-83A8-ECD195C0470F}">
  <ds:schemaRefs>
    <ds:schemaRef ds:uri="http://schemas.microsoft.com/office/2006/documentManagement/types"/>
    <ds:schemaRef ds:uri="7edd7dbb-4c88-49fb-a70a-355c65ac926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0f115857-b010-47c2-99d5-159f2b7b04c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CA40C5D-EC36-4F49-BB73-ED809E8945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C8E12D0-A416-4230-8B8F-788E8868FFF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GCS THEME</Template>
  <TotalTime>5259</TotalTime>
  <Words>633</Words>
  <Application>Microsoft Office PowerPoint</Application>
  <PresentationFormat>Grand écran</PresentationFormat>
  <Paragraphs>99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Medium</vt:lpstr>
      <vt:lpstr>Oceania</vt:lpstr>
      <vt:lpstr>Wingdings</vt:lpstr>
      <vt:lpstr>1_GCS THEME</vt:lpstr>
      <vt:lpstr>GCS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[PUB] Webinaire embarquement</dc:title>
  <dc:creator>clotaire.delanchy@esante-bretagne.fr</dc:creator>
  <cp:lastModifiedBy>Clotaire DELANCHY</cp:lastModifiedBy>
  <cp:revision>75</cp:revision>
  <dcterms:created xsi:type="dcterms:W3CDTF">2016-01-07T10:44:09Z</dcterms:created>
  <dcterms:modified xsi:type="dcterms:W3CDTF">2023-02-09T09:39:35Z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0x010100FB48C17C67108441B6990CC13C23FAF3</vt:lpwstr>
  </property>
  <property fmtid="{D5CDD505-2E9C-101B-9397-08002B2CF9AE}" pid="3" name="Order">
    <vt:r8>14800</vt:r8>
  </property>
  <property fmtid="{D5CDD505-2E9C-101B-9397-08002B2CF9AE}" pid="4" name="_dlc_DocIdItemGuid">
    <vt:lpwstr>952498e6-2778-4d7f-ab01-f17daef697bc</vt:lpwstr>
  </property>
  <property fmtid="{D5CDD505-2E9C-101B-9397-08002B2CF9AE}" pid="5" name="MediaServiceImageTags">
    <vt:lpwstr/>
  </property>
</Properties>
</file>