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60" r:id="rId5"/>
  </p:sldMasterIdLst>
  <p:notesMasterIdLst>
    <p:notesMasterId r:id="rId16"/>
  </p:notesMasterIdLst>
  <p:handoutMasterIdLst>
    <p:handoutMasterId r:id="rId17"/>
  </p:handoutMasterIdLst>
  <p:sldIdLst>
    <p:sldId id="645" r:id="rId6"/>
    <p:sldId id="640" r:id="rId7"/>
    <p:sldId id="646" r:id="rId8"/>
    <p:sldId id="648" r:id="rId9"/>
    <p:sldId id="649" r:id="rId10"/>
    <p:sldId id="650" r:id="rId11"/>
    <p:sldId id="651" r:id="rId12"/>
    <p:sldId id="652" r:id="rId13"/>
    <p:sldId id="653" r:id="rId14"/>
    <p:sldId id="65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ud LEFEVRE" initials="RL" lastIdx="1" clrIdx="0">
    <p:extLst>
      <p:ext uri="{19B8F6BF-5375-455C-9EA6-DF929625EA0E}">
        <p15:presenceInfo xmlns:p15="http://schemas.microsoft.com/office/powerpoint/2012/main" userId="S::renaud.lefevre@esante-bretagne.fr::f1ee912e-f29b-45bf-86e9-e9c74676bd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1AF"/>
    <a:srgbClr val="403E3C"/>
    <a:srgbClr val="00A4C6"/>
    <a:srgbClr val="718237"/>
    <a:srgbClr val="9AA778"/>
    <a:srgbClr val="CE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6DB98-BA6D-4AAE-842E-C2F96CDF4FF7}" v="17" dt="2023-02-09T09:43:40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/>
    <p:restoredTop sz="94694"/>
  </p:normalViewPr>
  <p:slideViewPr>
    <p:cSldViewPr snapToGrid="0">
      <p:cViewPr varScale="1">
        <p:scale>
          <a:sx n="105" d="100"/>
          <a:sy n="105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taire DELANCHY" userId="24583ab3-8a04-460c-bae4-8234ef183968" providerId="ADAL" clId="{9C26DB98-BA6D-4AAE-842E-C2F96CDF4FF7}"/>
    <pc:docChg chg="custSel modSld">
      <pc:chgData name="Clotaire DELANCHY" userId="24583ab3-8a04-460c-bae4-8234ef183968" providerId="ADAL" clId="{9C26DB98-BA6D-4AAE-842E-C2F96CDF4FF7}" dt="2023-02-09T09:48:56.547" v="151" actId="3626"/>
      <pc:docMkLst>
        <pc:docMk/>
      </pc:docMkLst>
      <pc:sldChg chg="addSp modSp">
        <pc:chgData name="Clotaire DELANCHY" userId="24583ab3-8a04-460c-bae4-8234ef183968" providerId="ADAL" clId="{9C26DB98-BA6D-4AAE-842E-C2F96CDF4FF7}" dt="2023-02-09T09:43:27.629" v="8"/>
        <pc:sldMkLst>
          <pc:docMk/>
          <pc:sldMk cId="2419326503" sldId="640"/>
        </pc:sldMkLst>
        <pc:picChg chg="add mod">
          <ac:chgData name="Clotaire DELANCHY" userId="24583ab3-8a04-460c-bae4-8234ef183968" providerId="ADAL" clId="{9C26DB98-BA6D-4AAE-842E-C2F96CDF4FF7}" dt="2023-02-09T09:43:27.629" v="8"/>
          <ac:picMkLst>
            <pc:docMk/>
            <pc:sldMk cId="2419326503" sldId="640"/>
            <ac:picMk id="5" creationId="{7C0E6F77-00B5-3F4E-1E99-4F200548B102}"/>
          </ac:picMkLst>
        </pc:picChg>
      </pc:sldChg>
      <pc:sldChg chg="addSp delSp modSp mod">
        <pc:chgData name="Clotaire DELANCHY" userId="24583ab3-8a04-460c-bae4-8234ef183968" providerId="ADAL" clId="{9C26DB98-BA6D-4AAE-842E-C2F96CDF4FF7}" dt="2023-02-09T09:43:04.507" v="7"/>
        <pc:sldMkLst>
          <pc:docMk/>
          <pc:sldMk cId="2515626093" sldId="645"/>
        </pc:sldMkLst>
        <pc:spChg chg="add mod">
          <ac:chgData name="Clotaire DELANCHY" userId="24583ab3-8a04-460c-bae4-8234ef183968" providerId="ADAL" clId="{9C26DB98-BA6D-4AAE-842E-C2F96CDF4FF7}" dt="2023-02-09T09:41:16.734" v="0"/>
          <ac:spMkLst>
            <pc:docMk/>
            <pc:sldMk cId="2515626093" sldId="645"/>
            <ac:spMk id="2" creationId="{AC501266-6F6B-A88D-C963-98C752CB470B}"/>
          </ac:spMkLst>
        </pc:spChg>
        <pc:spChg chg="add del mod">
          <ac:chgData name="Clotaire DELANCHY" userId="24583ab3-8a04-460c-bae4-8234ef183968" providerId="ADAL" clId="{9C26DB98-BA6D-4AAE-842E-C2F96CDF4FF7}" dt="2023-02-09T09:43:02.509" v="6" actId="478"/>
          <ac:spMkLst>
            <pc:docMk/>
            <pc:sldMk cId="2515626093" sldId="645"/>
            <ac:spMk id="7" creationId="{7DC1B0CB-D26E-F9EF-E69F-DDEC6C46758D}"/>
          </ac:spMkLst>
        </pc:spChg>
        <pc:spChg chg="add mod">
          <ac:chgData name="Clotaire DELANCHY" userId="24583ab3-8a04-460c-bae4-8234ef183968" providerId="ADAL" clId="{9C26DB98-BA6D-4AAE-842E-C2F96CDF4FF7}" dt="2023-02-09T09:43:04.507" v="7"/>
          <ac:spMkLst>
            <pc:docMk/>
            <pc:sldMk cId="2515626093" sldId="645"/>
            <ac:spMk id="8" creationId="{E99D6400-0E5C-B79D-E4FD-373B01DB8066}"/>
          </ac:spMkLst>
        </pc:spChg>
        <pc:picChg chg="add mod">
          <ac:chgData name="Clotaire DELANCHY" userId="24583ab3-8a04-460c-bae4-8234ef183968" providerId="ADAL" clId="{9C26DB98-BA6D-4AAE-842E-C2F96CDF4FF7}" dt="2023-02-09T09:42:20.409" v="3"/>
          <ac:picMkLst>
            <pc:docMk/>
            <pc:sldMk cId="2515626093" sldId="645"/>
            <ac:picMk id="6" creationId="{8D63C25B-70BA-6564-297B-E84EBC007F3A}"/>
          </ac:picMkLst>
        </pc:picChg>
      </pc:sldChg>
      <pc:sldChg chg="addSp modSp">
        <pc:chgData name="Clotaire DELANCHY" userId="24583ab3-8a04-460c-bae4-8234ef183968" providerId="ADAL" clId="{9C26DB98-BA6D-4AAE-842E-C2F96CDF4FF7}" dt="2023-02-09T09:43:29.981" v="9"/>
        <pc:sldMkLst>
          <pc:docMk/>
          <pc:sldMk cId="548543771" sldId="646"/>
        </pc:sldMkLst>
        <pc:picChg chg="add mod">
          <ac:chgData name="Clotaire DELANCHY" userId="24583ab3-8a04-460c-bae4-8234ef183968" providerId="ADAL" clId="{9C26DB98-BA6D-4AAE-842E-C2F96CDF4FF7}" dt="2023-02-09T09:43:29.981" v="9"/>
          <ac:picMkLst>
            <pc:docMk/>
            <pc:sldMk cId="548543771" sldId="646"/>
            <ac:picMk id="5" creationId="{9C5111F7-541C-1FA7-21DB-C0635F8F2E04}"/>
          </ac:picMkLst>
        </pc:picChg>
      </pc:sldChg>
      <pc:sldChg chg="addSp modSp">
        <pc:chgData name="Clotaire DELANCHY" userId="24583ab3-8a04-460c-bae4-8234ef183968" providerId="ADAL" clId="{9C26DB98-BA6D-4AAE-842E-C2F96CDF4FF7}" dt="2023-02-09T09:43:33.834" v="10"/>
        <pc:sldMkLst>
          <pc:docMk/>
          <pc:sldMk cId="1771454425" sldId="648"/>
        </pc:sldMkLst>
        <pc:picChg chg="add mod">
          <ac:chgData name="Clotaire DELANCHY" userId="24583ab3-8a04-460c-bae4-8234ef183968" providerId="ADAL" clId="{9C26DB98-BA6D-4AAE-842E-C2F96CDF4FF7}" dt="2023-02-09T09:43:33.834" v="10"/>
          <ac:picMkLst>
            <pc:docMk/>
            <pc:sldMk cId="1771454425" sldId="648"/>
            <ac:picMk id="5" creationId="{DFB6E81F-2EC8-C746-A692-518A1C031A82}"/>
          </ac:picMkLst>
        </pc:picChg>
      </pc:sldChg>
      <pc:sldChg chg="addSp modSp">
        <pc:chgData name="Clotaire DELANCHY" userId="24583ab3-8a04-460c-bae4-8234ef183968" providerId="ADAL" clId="{9C26DB98-BA6D-4AAE-842E-C2F96CDF4FF7}" dt="2023-02-09T09:43:34.695" v="11"/>
        <pc:sldMkLst>
          <pc:docMk/>
          <pc:sldMk cId="1272445405" sldId="649"/>
        </pc:sldMkLst>
        <pc:picChg chg="add mod">
          <ac:chgData name="Clotaire DELANCHY" userId="24583ab3-8a04-460c-bae4-8234ef183968" providerId="ADAL" clId="{9C26DB98-BA6D-4AAE-842E-C2F96CDF4FF7}" dt="2023-02-09T09:43:34.695" v="11"/>
          <ac:picMkLst>
            <pc:docMk/>
            <pc:sldMk cId="1272445405" sldId="649"/>
            <ac:picMk id="5" creationId="{E8B79890-8E4E-F95D-8367-A2ED31676204}"/>
          </ac:picMkLst>
        </pc:picChg>
      </pc:sldChg>
      <pc:sldChg chg="addSp modSp mod">
        <pc:chgData name="Clotaire DELANCHY" userId="24583ab3-8a04-460c-bae4-8234ef183968" providerId="ADAL" clId="{9C26DB98-BA6D-4AAE-842E-C2F96CDF4FF7}" dt="2023-02-09T09:47:52.158" v="134" actId="20577"/>
        <pc:sldMkLst>
          <pc:docMk/>
          <pc:sldMk cId="3278677049" sldId="650"/>
        </pc:sldMkLst>
        <pc:spChg chg="mod">
          <ac:chgData name="Clotaire DELANCHY" userId="24583ab3-8a04-460c-bae4-8234ef183968" providerId="ADAL" clId="{9C26DB98-BA6D-4AAE-842E-C2F96CDF4FF7}" dt="2023-02-09T09:46:23.327" v="17" actId="3626"/>
          <ac:spMkLst>
            <pc:docMk/>
            <pc:sldMk cId="3278677049" sldId="650"/>
            <ac:spMk id="4" creationId="{970374B6-F07C-B740-B7FF-EB7D426CCA84}"/>
          </ac:spMkLst>
        </pc:spChg>
        <pc:graphicFrameChg chg="modGraphic">
          <ac:chgData name="Clotaire DELANCHY" userId="24583ab3-8a04-460c-bae4-8234ef183968" providerId="ADAL" clId="{9C26DB98-BA6D-4AAE-842E-C2F96CDF4FF7}" dt="2023-02-09T09:47:52.158" v="134" actId="20577"/>
          <ac:graphicFrameMkLst>
            <pc:docMk/>
            <pc:sldMk cId="3278677049" sldId="650"/>
            <ac:graphicFrameMk id="5" creationId="{15C15BBA-4898-994D-AFCA-E57F02E2729D}"/>
          </ac:graphicFrameMkLst>
        </pc:graphicFrameChg>
        <pc:picChg chg="add mod">
          <ac:chgData name="Clotaire DELANCHY" userId="24583ab3-8a04-460c-bae4-8234ef183968" providerId="ADAL" clId="{9C26DB98-BA6D-4AAE-842E-C2F96CDF4FF7}" dt="2023-02-09T09:43:35.957" v="12"/>
          <ac:picMkLst>
            <pc:docMk/>
            <pc:sldMk cId="3278677049" sldId="650"/>
            <ac:picMk id="6" creationId="{A1A13EF7-6E1C-7C1C-5093-4903D288F1FB}"/>
          </ac:picMkLst>
        </pc:picChg>
      </pc:sldChg>
      <pc:sldChg chg="addSp modSp">
        <pc:chgData name="Clotaire DELANCHY" userId="24583ab3-8a04-460c-bae4-8234ef183968" providerId="ADAL" clId="{9C26DB98-BA6D-4AAE-842E-C2F96CDF4FF7}" dt="2023-02-09T09:43:37.227" v="13"/>
        <pc:sldMkLst>
          <pc:docMk/>
          <pc:sldMk cId="1167044713" sldId="651"/>
        </pc:sldMkLst>
        <pc:picChg chg="add mod">
          <ac:chgData name="Clotaire DELANCHY" userId="24583ab3-8a04-460c-bae4-8234ef183968" providerId="ADAL" clId="{9C26DB98-BA6D-4AAE-842E-C2F96CDF4FF7}" dt="2023-02-09T09:43:37.227" v="13"/>
          <ac:picMkLst>
            <pc:docMk/>
            <pc:sldMk cId="1167044713" sldId="651"/>
            <ac:picMk id="5" creationId="{3E19268F-80E8-8F1E-0416-7102AED11D8C}"/>
          </ac:picMkLst>
        </pc:picChg>
      </pc:sldChg>
      <pc:sldChg chg="addSp modSp mod">
        <pc:chgData name="Clotaire DELANCHY" userId="24583ab3-8a04-460c-bae4-8234ef183968" providerId="ADAL" clId="{9C26DB98-BA6D-4AAE-842E-C2F96CDF4FF7}" dt="2023-02-09T09:48:56.547" v="151" actId="3626"/>
        <pc:sldMkLst>
          <pc:docMk/>
          <pc:sldMk cId="1170506057" sldId="652"/>
        </pc:sldMkLst>
        <pc:spChg chg="mod">
          <ac:chgData name="Clotaire DELANCHY" userId="24583ab3-8a04-460c-bae4-8234ef183968" providerId="ADAL" clId="{9C26DB98-BA6D-4AAE-842E-C2F96CDF4FF7}" dt="2023-02-09T09:48:56.547" v="151" actId="3626"/>
          <ac:spMkLst>
            <pc:docMk/>
            <pc:sldMk cId="1170506057" sldId="652"/>
            <ac:spMk id="4" creationId="{970374B6-F07C-B740-B7FF-EB7D426CCA84}"/>
          </ac:spMkLst>
        </pc:spChg>
        <pc:picChg chg="add mod">
          <ac:chgData name="Clotaire DELANCHY" userId="24583ab3-8a04-460c-bae4-8234ef183968" providerId="ADAL" clId="{9C26DB98-BA6D-4AAE-842E-C2F96CDF4FF7}" dt="2023-02-09T09:43:38.527" v="14"/>
          <ac:picMkLst>
            <pc:docMk/>
            <pc:sldMk cId="1170506057" sldId="652"/>
            <ac:picMk id="5" creationId="{E052759B-3482-ADD5-118D-EDF390843DB4}"/>
          </ac:picMkLst>
        </pc:picChg>
      </pc:sldChg>
      <pc:sldChg chg="addSp modSp">
        <pc:chgData name="Clotaire DELANCHY" userId="24583ab3-8a04-460c-bae4-8234ef183968" providerId="ADAL" clId="{9C26DB98-BA6D-4AAE-842E-C2F96CDF4FF7}" dt="2023-02-09T09:43:39.770" v="15"/>
        <pc:sldMkLst>
          <pc:docMk/>
          <pc:sldMk cId="432492264" sldId="653"/>
        </pc:sldMkLst>
        <pc:picChg chg="add mod">
          <ac:chgData name="Clotaire DELANCHY" userId="24583ab3-8a04-460c-bae4-8234ef183968" providerId="ADAL" clId="{9C26DB98-BA6D-4AAE-842E-C2F96CDF4FF7}" dt="2023-02-09T09:43:39.770" v="15"/>
          <ac:picMkLst>
            <pc:docMk/>
            <pc:sldMk cId="432492264" sldId="653"/>
            <ac:picMk id="5" creationId="{FFB97700-E744-70FA-1E32-16D2EF5C0627}"/>
          </ac:picMkLst>
        </pc:picChg>
      </pc:sldChg>
      <pc:sldChg chg="addSp modSp">
        <pc:chgData name="Clotaire DELANCHY" userId="24583ab3-8a04-460c-bae4-8234ef183968" providerId="ADAL" clId="{9C26DB98-BA6D-4AAE-842E-C2F96CDF4FF7}" dt="2023-02-09T09:43:40.814" v="16"/>
        <pc:sldMkLst>
          <pc:docMk/>
          <pc:sldMk cId="2781241540" sldId="654"/>
        </pc:sldMkLst>
        <pc:picChg chg="add mod">
          <ac:chgData name="Clotaire DELANCHY" userId="24583ab3-8a04-460c-bae4-8234ef183968" providerId="ADAL" clId="{9C26DB98-BA6D-4AAE-842E-C2F96CDF4FF7}" dt="2023-02-09T09:43:40.814" v="16"/>
          <ac:picMkLst>
            <pc:docMk/>
            <pc:sldMk cId="2781241540" sldId="654"/>
            <ac:picMk id="5" creationId="{2C83E516-6018-B329-1B72-F0C7627BF3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017D65-DABD-524C-B505-6590A5C6A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E0311B-392C-894B-B4C3-6AD85E7A03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E56B-9F7D-C348-972C-E152DA5835D3}" type="datetime1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165394-023E-1F4C-90B1-D7D7FDFB55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5CD03E-F693-4B41-AC36-86990EB85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3E157-DE5B-D546-ADCB-E53AFD6247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72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229DD-8D50-3C46-89A2-4B45F20352A7}" type="datetime1">
              <a:rPr lang="fr-FR" smtClean="0"/>
              <a:t>09/02/2023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C0F33-D2DA-4EDE-A084-814425B555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641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B3D986B0-E397-C54D-A936-6F155499B1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7716" y="394311"/>
            <a:ext cx="5238579" cy="5995487"/>
          </a:xfrm>
          <a:custGeom>
            <a:avLst/>
            <a:gdLst>
              <a:gd name="connsiteX0" fmla="*/ 0 w 5242022"/>
              <a:gd name="connsiteY0" fmla="*/ 0 h 5978448"/>
              <a:gd name="connsiteX1" fmla="*/ 5242022 w 5242022"/>
              <a:gd name="connsiteY1" fmla="*/ 0 h 5978448"/>
              <a:gd name="connsiteX2" fmla="*/ 5242022 w 5242022"/>
              <a:gd name="connsiteY2" fmla="*/ 5978448 h 5978448"/>
              <a:gd name="connsiteX3" fmla="*/ 0 w 5242022"/>
              <a:gd name="connsiteY3" fmla="*/ 5978448 h 5978448"/>
              <a:gd name="connsiteX4" fmla="*/ 0 w 5242022"/>
              <a:gd name="connsiteY4" fmla="*/ 0 h 5978448"/>
              <a:gd name="connsiteX0" fmla="*/ 2417 w 5244439"/>
              <a:gd name="connsiteY0" fmla="*/ 0 h 5978448"/>
              <a:gd name="connsiteX1" fmla="*/ 5244439 w 5244439"/>
              <a:gd name="connsiteY1" fmla="*/ 0 h 5978448"/>
              <a:gd name="connsiteX2" fmla="*/ 5244439 w 5244439"/>
              <a:gd name="connsiteY2" fmla="*/ 5978448 h 5978448"/>
              <a:gd name="connsiteX3" fmla="*/ 2417 w 5244439"/>
              <a:gd name="connsiteY3" fmla="*/ 5978448 h 5978448"/>
              <a:gd name="connsiteX4" fmla="*/ 1178 w 5244439"/>
              <a:gd name="connsiteY4" fmla="*/ 1483113 h 5978448"/>
              <a:gd name="connsiteX5" fmla="*/ 2417 w 5244439"/>
              <a:gd name="connsiteY5" fmla="*/ 0 h 5978448"/>
              <a:gd name="connsiteX0" fmla="*/ 2417 w 5244439"/>
              <a:gd name="connsiteY0" fmla="*/ 0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6" fmla="*/ 2417 w 5244439"/>
              <a:gd name="connsiteY6" fmla="*/ 0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2417 w 5244439"/>
              <a:gd name="connsiteY4" fmla="*/ 5978448 h 5978448"/>
              <a:gd name="connsiteX5" fmla="*/ 1178 w 5244439"/>
              <a:gd name="connsiteY5" fmla="*/ 1483113 h 5978448"/>
              <a:gd name="connsiteX0" fmla="*/ 1178 w 5244439"/>
              <a:gd name="connsiteY0" fmla="*/ 1483113 h 5978448"/>
              <a:gd name="connsiteX1" fmla="*/ 1484291 w 5244439"/>
              <a:gd name="connsiteY1" fmla="*/ 11152 h 5978448"/>
              <a:gd name="connsiteX2" fmla="*/ 5244439 w 5244439"/>
              <a:gd name="connsiteY2" fmla="*/ 0 h 5978448"/>
              <a:gd name="connsiteX3" fmla="*/ 5244439 w 5244439"/>
              <a:gd name="connsiteY3" fmla="*/ 5978448 h 5978448"/>
              <a:gd name="connsiteX4" fmla="*/ 536438 w 5244439"/>
              <a:gd name="connsiteY4" fmla="*/ 5977054 h 5978448"/>
              <a:gd name="connsiteX5" fmla="*/ 2417 w 5244439"/>
              <a:gd name="connsiteY5" fmla="*/ 5978448 h 5978448"/>
              <a:gd name="connsiteX6" fmla="*/ 1178 w 5244439"/>
              <a:gd name="connsiteY6" fmla="*/ 1483113 h 5978448"/>
              <a:gd name="connsiteX0" fmla="*/ 1178 w 5244439"/>
              <a:gd name="connsiteY0" fmla="*/ 1483113 h 5982489"/>
              <a:gd name="connsiteX1" fmla="*/ 1484291 w 5244439"/>
              <a:gd name="connsiteY1" fmla="*/ 11152 h 5982489"/>
              <a:gd name="connsiteX2" fmla="*/ 5244439 w 5244439"/>
              <a:gd name="connsiteY2" fmla="*/ 0 h 5982489"/>
              <a:gd name="connsiteX3" fmla="*/ 5244439 w 5244439"/>
              <a:gd name="connsiteY3" fmla="*/ 5978448 h 5982489"/>
              <a:gd name="connsiteX4" fmla="*/ 536438 w 5244439"/>
              <a:gd name="connsiteY4" fmla="*/ 5977054 h 5982489"/>
              <a:gd name="connsiteX5" fmla="*/ 2417 w 5244439"/>
              <a:gd name="connsiteY5" fmla="*/ 5978448 h 5982489"/>
              <a:gd name="connsiteX6" fmla="*/ 1178 w 5244439"/>
              <a:gd name="connsiteY6" fmla="*/ 1483113 h 5982489"/>
              <a:gd name="connsiteX0" fmla="*/ 1178 w 5244439"/>
              <a:gd name="connsiteY0" fmla="*/ 1483113 h 5991613"/>
              <a:gd name="connsiteX1" fmla="*/ 1484291 w 5244439"/>
              <a:gd name="connsiteY1" fmla="*/ 11152 h 5991613"/>
              <a:gd name="connsiteX2" fmla="*/ 5244439 w 5244439"/>
              <a:gd name="connsiteY2" fmla="*/ 0 h 5991613"/>
              <a:gd name="connsiteX3" fmla="*/ 5244439 w 5244439"/>
              <a:gd name="connsiteY3" fmla="*/ 5978448 h 5991613"/>
              <a:gd name="connsiteX4" fmla="*/ 424926 w 5244439"/>
              <a:gd name="connsiteY4" fmla="*/ 5988205 h 5991613"/>
              <a:gd name="connsiteX5" fmla="*/ 2417 w 5244439"/>
              <a:gd name="connsiteY5" fmla="*/ 5978448 h 5991613"/>
              <a:gd name="connsiteX6" fmla="*/ 1178 w 5244439"/>
              <a:gd name="connsiteY6" fmla="*/ 1483113 h 5991613"/>
              <a:gd name="connsiteX0" fmla="*/ 109019 w 5352280"/>
              <a:gd name="connsiteY0" fmla="*/ 1483113 h 6119132"/>
              <a:gd name="connsiteX1" fmla="*/ 1592132 w 5352280"/>
              <a:gd name="connsiteY1" fmla="*/ 11152 h 6119132"/>
              <a:gd name="connsiteX2" fmla="*/ 5352280 w 5352280"/>
              <a:gd name="connsiteY2" fmla="*/ 0 h 6119132"/>
              <a:gd name="connsiteX3" fmla="*/ 5352280 w 5352280"/>
              <a:gd name="connsiteY3" fmla="*/ 5978448 h 6119132"/>
              <a:gd name="connsiteX4" fmla="*/ 532767 w 5352280"/>
              <a:gd name="connsiteY4" fmla="*/ 5988205 h 6119132"/>
              <a:gd name="connsiteX5" fmla="*/ 110258 w 5352280"/>
              <a:gd name="connsiteY5" fmla="*/ 5978448 h 6119132"/>
              <a:gd name="connsiteX6" fmla="*/ 111690 w 5352280"/>
              <a:gd name="connsiteY6" fmla="*/ 5715236 h 6119132"/>
              <a:gd name="connsiteX7" fmla="*/ 109019 w 5352280"/>
              <a:gd name="connsiteY7" fmla="*/ 1483113 h 6119132"/>
              <a:gd name="connsiteX0" fmla="*/ 587860 w 5831121"/>
              <a:gd name="connsiteY0" fmla="*/ 1483113 h 6079119"/>
              <a:gd name="connsiteX1" fmla="*/ 2070973 w 5831121"/>
              <a:gd name="connsiteY1" fmla="*/ 11152 h 6079119"/>
              <a:gd name="connsiteX2" fmla="*/ 5831121 w 5831121"/>
              <a:gd name="connsiteY2" fmla="*/ 0 h 6079119"/>
              <a:gd name="connsiteX3" fmla="*/ 5831121 w 5831121"/>
              <a:gd name="connsiteY3" fmla="*/ 5978448 h 6079119"/>
              <a:gd name="connsiteX4" fmla="*/ 1011608 w 5831121"/>
              <a:gd name="connsiteY4" fmla="*/ 5988205 h 6079119"/>
              <a:gd name="connsiteX5" fmla="*/ 5257 w 5831121"/>
              <a:gd name="connsiteY5" fmla="*/ 5862539 h 6079119"/>
              <a:gd name="connsiteX6" fmla="*/ 590531 w 5831121"/>
              <a:gd name="connsiteY6" fmla="*/ 5715236 h 6079119"/>
              <a:gd name="connsiteX7" fmla="*/ 587860 w 5831121"/>
              <a:gd name="connsiteY7" fmla="*/ 1483113 h 6079119"/>
              <a:gd name="connsiteX0" fmla="*/ 109020 w 5352281"/>
              <a:gd name="connsiteY0" fmla="*/ 1483113 h 6124093"/>
              <a:gd name="connsiteX1" fmla="*/ 1592133 w 5352281"/>
              <a:gd name="connsiteY1" fmla="*/ 11152 h 6124093"/>
              <a:gd name="connsiteX2" fmla="*/ 5352281 w 5352281"/>
              <a:gd name="connsiteY2" fmla="*/ 0 h 6124093"/>
              <a:gd name="connsiteX3" fmla="*/ 5352281 w 5352281"/>
              <a:gd name="connsiteY3" fmla="*/ 5978448 h 6124093"/>
              <a:gd name="connsiteX4" fmla="*/ 532768 w 5352281"/>
              <a:gd name="connsiteY4" fmla="*/ 5988205 h 6124093"/>
              <a:gd name="connsiteX5" fmla="*/ 111691 w 5352281"/>
              <a:gd name="connsiteY5" fmla="*/ 5715236 h 6124093"/>
              <a:gd name="connsiteX6" fmla="*/ 109020 w 5352281"/>
              <a:gd name="connsiteY6" fmla="*/ 1483113 h 6124093"/>
              <a:gd name="connsiteX0" fmla="*/ 112140 w 5355401"/>
              <a:gd name="connsiteY0" fmla="*/ 1483113 h 5988205"/>
              <a:gd name="connsiteX1" fmla="*/ 1595253 w 5355401"/>
              <a:gd name="connsiteY1" fmla="*/ 11152 h 5988205"/>
              <a:gd name="connsiteX2" fmla="*/ 5355401 w 5355401"/>
              <a:gd name="connsiteY2" fmla="*/ 0 h 5988205"/>
              <a:gd name="connsiteX3" fmla="*/ 5355401 w 5355401"/>
              <a:gd name="connsiteY3" fmla="*/ 5978448 h 5988205"/>
              <a:gd name="connsiteX4" fmla="*/ 535888 w 5355401"/>
              <a:gd name="connsiteY4" fmla="*/ 5988205 h 5988205"/>
              <a:gd name="connsiteX5" fmla="*/ 114811 w 5355401"/>
              <a:gd name="connsiteY5" fmla="*/ 5715236 h 5988205"/>
              <a:gd name="connsiteX6" fmla="*/ 112140 w 5355401"/>
              <a:gd name="connsiteY6" fmla="*/ 1483113 h 5988205"/>
              <a:gd name="connsiteX0" fmla="*/ 109020 w 5352281"/>
              <a:gd name="connsiteY0" fmla="*/ 1483113 h 5988627"/>
              <a:gd name="connsiteX1" fmla="*/ 1592133 w 5352281"/>
              <a:gd name="connsiteY1" fmla="*/ 11152 h 5988627"/>
              <a:gd name="connsiteX2" fmla="*/ 5352281 w 5352281"/>
              <a:gd name="connsiteY2" fmla="*/ 0 h 5988627"/>
              <a:gd name="connsiteX3" fmla="*/ 5352281 w 5352281"/>
              <a:gd name="connsiteY3" fmla="*/ 5978448 h 5988627"/>
              <a:gd name="connsiteX4" fmla="*/ 532768 w 5352281"/>
              <a:gd name="connsiteY4" fmla="*/ 5988205 h 5988627"/>
              <a:gd name="connsiteX5" fmla="*/ 111691 w 5352281"/>
              <a:gd name="connsiteY5" fmla="*/ 5715236 h 5988627"/>
              <a:gd name="connsiteX6" fmla="*/ 109020 w 5352281"/>
              <a:gd name="connsiteY6" fmla="*/ 1483113 h 5988627"/>
              <a:gd name="connsiteX0" fmla="*/ 109020 w 5352281"/>
              <a:gd name="connsiteY0" fmla="*/ 1483113 h 5992903"/>
              <a:gd name="connsiteX1" fmla="*/ 1592133 w 5352281"/>
              <a:gd name="connsiteY1" fmla="*/ 11152 h 5992903"/>
              <a:gd name="connsiteX2" fmla="*/ 5352281 w 5352281"/>
              <a:gd name="connsiteY2" fmla="*/ 0 h 5992903"/>
              <a:gd name="connsiteX3" fmla="*/ 5352281 w 5352281"/>
              <a:gd name="connsiteY3" fmla="*/ 5978448 h 5992903"/>
              <a:gd name="connsiteX4" fmla="*/ 382514 w 5352281"/>
              <a:gd name="connsiteY4" fmla="*/ 5992498 h 5992903"/>
              <a:gd name="connsiteX5" fmla="*/ 111691 w 5352281"/>
              <a:gd name="connsiteY5" fmla="*/ 5715236 h 5992903"/>
              <a:gd name="connsiteX6" fmla="*/ 109020 w 5352281"/>
              <a:gd name="connsiteY6" fmla="*/ 1483113 h 5992903"/>
              <a:gd name="connsiteX0" fmla="*/ 109020 w 5352281"/>
              <a:gd name="connsiteY0" fmla="*/ 1483113 h 5992582"/>
              <a:gd name="connsiteX1" fmla="*/ 1592133 w 5352281"/>
              <a:gd name="connsiteY1" fmla="*/ 11152 h 5992582"/>
              <a:gd name="connsiteX2" fmla="*/ 5352281 w 5352281"/>
              <a:gd name="connsiteY2" fmla="*/ 0 h 5992582"/>
              <a:gd name="connsiteX3" fmla="*/ 5352281 w 5352281"/>
              <a:gd name="connsiteY3" fmla="*/ 5978448 h 5992582"/>
              <a:gd name="connsiteX4" fmla="*/ 382514 w 5352281"/>
              <a:gd name="connsiteY4" fmla="*/ 5992498 h 5992582"/>
              <a:gd name="connsiteX5" fmla="*/ 111691 w 5352281"/>
              <a:gd name="connsiteY5" fmla="*/ 5715236 h 5992582"/>
              <a:gd name="connsiteX6" fmla="*/ 109020 w 5352281"/>
              <a:gd name="connsiteY6" fmla="*/ 1483113 h 5992582"/>
              <a:gd name="connsiteX0" fmla="*/ 109020 w 5352281"/>
              <a:gd name="connsiteY0" fmla="*/ 1483113 h 5992643"/>
              <a:gd name="connsiteX1" fmla="*/ 1592133 w 5352281"/>
              <a:gd name="connsiteY1" fmla="*/ 11152 h 5992643"/>
              <a:gd name="connsiteX2" fmla="*/ 5352281 w 5352281"/>
              <a:gd name="connsiteY2" fmla="*/ 0 h 5992643"/>
              <a:gd name="connsiteX3" fmla="*/ 5352281 w 5352281"/>
              <a:gd name="connsiteY3" fmla="*/ 5978448 h 5992643"/>
              <a:gd name="connsiteX4" fmla="*/ 382514 w 5352281"/>
              <a:gd name="connsiteY4" fmla="*/ 5992498 h 5992643"/>
              <a:gd name="connsiteX5" fmla="*/ 111691 w 5352281"/>
              <a:gd name="connsiteY5" fmla="*/ 5715236 h 5992643"/>
              <a:gd name="connsiteX6" fmla="*/ 109020 w 5352281"/>
              <a:gd name="connsiteY6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43261 w 5243261"/>
              <a:gd name="connsiteY3" fmla="*/ 5978448 h 5992643"/>
              <a:gd name="connsiteX4" fmla="*/ 273494 w 5243261"/>
              <a:gd name="connsiteY4" fmla="*/ 5992498 h 5992643"/>
              <a:gd name="connsiteX5" fmla="*/ 2671 w 5243261"/>
              <a:gd name="connsiteY5" fmla="*/ 5715236 h 5992643"/>
              <a:gd name="connsiteX6" fmla="*/ 0 w 5243261"/>
              <a:gd name="connsiteY6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43261 w 5243261"/>
              <a:gd name="connsiteY3" fmla="*/ 5978448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5243261 w 5243261"/>
              <a:gd name="connsiteY4" fmla="*/ 5978448 h 5992643"/>
              <a:gd name="connsiteX5" fmla="*/ 4981229 w 5243261"/>
              <a:gd name="connsiteY5" fmla="*/ 5983211 h 5992643"/>
              <a:gd name="connsiteX6" fmla="*/ 273494 w 5243261"/>
              <a:gd name="connsiteY6" fmla="*/ 5992498 h 5992643"/>
              <a:gd name="connsiteX7" fmla="*/ 2671 w 5243261"/>
              <a:gd name="connsiteY7" fmla="*/ 5715236 h 5992643"/>
              <a:gd name="connsiteX8" fmla="*/ 0 w 5243261"/>
              <a:gd name="connsiteY8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243261 w 5243261"/>
              <a:gd name="connsiteY2" fmla="*/ 0 h 5992643"/>
              <a:gd name="connsiteX3" fmla="*/ 5238404 w 5243261"/>
              <a:gd name="connsiteY3" fmla="*/ 5759373 h 5992643"/>
              <a:gd name="connsiteX4" fmla="*/ 4981229 w 5243261"/>
              <a:gd name="connsiteY4" fmla="*/ 5983211 h 5992643"/>
              <a:gd name="connsiteX5" fmla="*/ 273494 w 5243261"/>
              <a:gd name="connsiteY5" fmla="*/ 5992498 h 5992643"/>
              <a:gd name="connsiteX6" fmla="*/ 2671 w 5243261"/>
              <a:gd name="connsiteY6" fmla="*/ 5715236 h 5992643"/>
              <a:gd name="connsiteX7" fmla="*/ 0 w 5243261"/>
              <a:gd name="connsiteY7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074956 w 5243261"/>
              <a:gd name="connsiteY2" fmla="*/ 1265 h 5992643"/>
              <a:gd name="connsiteX3" fmla="*/ 5243261 w 5243261"/>
              <a:gd name="connsiteY3" fmla="*/ 0 h 5992643"/>
              <a:gd name="connsiteX4" fmla="*/ 5238404 w 5243261"/>
              <a:gd name="connsiteY4" fmla="*/ 5759373 h 5992643"/>
              <a:gd name="connsiteX5" fmla="*/ 4981229 w 5243261"/>
              <a:gd name="connsiteY5" fmla="*/ 5983211 h 5992643"/>
              <a:gd name="connsiteX6" fmla="*/ 273494 w 5243261"/>
              <a:gd name="connsiteY6" fmla="*/ 5992498 h 5992643"/>
              <a:gd name="connsiteX7" fmla="*/ 2671 w 5243261"/>
              <a:gd name="connsiteY7" fmla="*/ 5715236 h 5992643"/>
              <a:gd name="connsiteX8" fmla="*/ 0 w 5243261"/>
              <a:gd name="connsiteY8" fmla="*/ 1483113 h 5992643"/>
              <a:gd name="connsiteX0" fmla="*/ 0 w 5243261"/>
              <a:gd name="connsiteY0" fmla="*/ 1483113 h 5992643"/>
              <a:gd name="connsiteX1" fmla="*/ 1483113 w 5243261"/>
              <a:gd name="connsiteY1" fmla="*/ 11152 h 5992643"/>
              <a:gd name="connsiteX2" fmla="*/ 5074956 w 5243261"/>
              <a:gd name="connsiteY2" fmla="*/ 1265 h 5992643"/>
              <a:gd name="connsiteX3" fmla="*/ 5243261 w 5243261"/>
              <a:gd name="connsiteY3" fmla="*/ 0 h 5992643"/>
              <a:gd name="connsiteX4" fmla="*/ 5235212 w 5243261"/>
              <a:gd name="connsiteY4" fmla="*/ 147380 h 5992643"/>
              <a:gd name="connsiteX5" fmla="*/ 5238404 w 5243261"/>
              <a:gd name="connsiteY5" fmla="*/ 5759373 h 5992643"/>
              <a:gd name="connsiteX6" fmla="*/ 4981229 w 5243261"/>
              <a:gd name="connsiteY6" fmla="*/ 5983211 h 5992643"/>
              <a:gd name="connsiteX7" fmla="*/ 273494 w 5243261"/>
              <a:gd name="connsiteY7" fmla="*/ 5992498 h 5992643"/>
              <a:gd name="connsiteX8" fmla="*/ 2671 w 5243261"/>
              <a:gd name="connsiteY8" fmla="*/ 5715236 h 5992643"/>
              <a:gd name="connsiteX9" fmla="*/ 0 w 5243261"/>
              <a:gd name="connsiteY9" fmla="*/ 1483113 h 5992643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46115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404"/>
              <a:gd name="connsiteY0" fmla="*/ 1481848 h 5991378"/>
              <a:gd name="connsiteX1" fmla="*/ 1483113 w 5238404"/>
              <a:gd name="connsiteY1" fmla="*/ 9887 h 5991378"/>
              <a:gd name="connsiteX2" fmla="*/ 5074956 w 5238404"/>
              <a:gd name="connsiteY2" fmla="*/ 0 h 5991378"/>
              <a:gd name="connsiteX3" fmla="*/ 5235212 w 5238404"/>
              <a:gd name="connsiteY3" fmla="*/ 188536 h 5991378"/>
              <a:gd name="connsiteX4" fmla="*/ 5238404 w 5238404"/>
              <a:gd name="connsiteY4" fmla="*/ 5758108 h 5991378"/>
              <a:gd name="connsiteX5" fmla="*/ 4981229 w 5238404"/>
              <a:gd name="connsiteY5" fmla="*/ 5981946 h 5991378"/>
              <a:gd name="connsiteX6" fmla="*/ 273494 w 5238404"/>
              <a:gd name="connsiteY6" fmla="*/ 5991233 h 5991378"/>
              <a:gd name="connsiteX7" fmla="*/ 2671 w 5238404"/>
              <a:gd name="connsiteY7" fmla="*/ 5713971 h 5991378"/>
              <a:gd name="connsiteX8" fmla="*/ 0 w 5238404"/>
              <a:gd name="connsiteY8" fmla="*/ 1481848 h 5991378"/>
              <a:gd name="connsiteX0" fmla="*/ 0 w 5238579"/>
              <a:gd name="connsiteY0" fmla="*/ 1481848 h 5991378"/>
              <a:gd name="connsiteX1" fmla="*/ 1483113 w 5238579"/>
              <a:gd name="connsiteY1" fmla="*/ 9887 h 5991378"/>
              <a:gd name="connsiteX2" fmla="*/ 5074956 w 5238579"/>
              <a:gd name="connsiteY2" fmla="*/ 0 h 5991378"/>
              <a:gd name="connsiteX3" fmla="*/ 5235212 w 5238579"/>
              <a:gd name="connsiteY3" fmla="*/ 188536 h 5991378"/>
              <a:gd name="connsiteX4" fmla="*/ 5238404 w 5238579"/>
              <a:gd name="connsiteY4" fmla="*/ 5758108 h 5991378"/>
              <a:gd name="connsiteX5" fmla="*/ 4981229 w 5238579"/>
              <a:gd name="connsiteY5" fmla="*/ 5981946 h 5991378"/>
              <a:gd name="connsiteX6" fmla="*/ 273494 w 5238579"/>
              <a:gd name="connsiteY6" fmla="*/ 5991233 h 5991378"/>
              <a:gd name="connsiteX7" fmla="*/ 2671 w 5238579"/>
              <a:gd name="connsiteY7" fmla="*/ 5713971 h 5991378"/>
              <a:gd name="connsiteX8" fmla="*/ 0 w 5238579"/>
              <a:gd name="connsiteY8" fmla="*/ 1481848 h 5991378"/>
              <a:gd name="connsiteX0" fmla="*/ 0 w 5238579"/>
              <a:gd name="connsiteY0" fmla="*/ 1485957 h 5995487"/>
              <a:gd name="connsiteX1" fmla="*/ 1483113 w 5238579"/>
              <a:gd name="connsiteY1" fmla="*/ 0 h 5995487"/>
              <a:gd name="connsiteX2" fmla="*/ 5074956 w 5238579"/>
              <a:gd name="connsiteY2" fmla="*/ 4109 h 5995487"/>
              <a:gd name="connsiteX3" fmla="*/ 5235212 w 5238579"/>
              <a:gd name="connsiteY3" fmla="*/ 192645 h 5995487"/>
              <a:gd name="connsiteX4" fmla="*/ 5238404 w 5238579"/>
              <a:gd name="connsiteY4" fmla="*/ 5762217 h 5995487"/>
              <a:gd name="connsiteX5" fmla="*/ 4981229 w 5238579"/>
              <a:gd name="connsiteY5" fmla="*/ 5986055 h 5995487"/>
              <a:gd name="connsiteX6" fmla="*/ 273494 w 5238579"/>
              <a:gd name="connsiteY6" fmla="*/ 5995342 h 5995487"/>
              <a:gd name="connsiteX7" fmla="*/ 2671 w 5238579"/>
              <a:gd name="connsiteY7" fmla="*/ 5718080 h 5995487"/>
              <a:gd name="connsiteX8" fmla="*/ 0 w 5238579"/>
              <a:gd name="connsiteY8" fmla="*/ 1485957 h 599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579" h="5995487">
                <a:moveTo>
                  <a:pt x="0" y="1485957"/>
                </a:moveTo>
                <a:cubicBezTo>
                  <a:pt x="14869" y="482347"/>
                  <a:pt x="408878" y="11152"/>
                  <a:pt x="1483113" y="0"/>
                </a:cubicBezTo>
                <a:lnTo>
                  <a:pt x="5074956" y="4109"/>
                </a:lnTo>
                <a:cubicBezTo>
                  <a:pt x="5213216" y="5680"/>
                  <a:pt x="5233641" y="92092"/>
                  <a:pt x="5235212" y="192645"/>
                </a:cubicBezTo>
                <a:cubicBezTo>
                  <a:pt x="5240989" y="2534649"/>
                  <a:pt x="5237340" y="3905693"/>
                  <a:pt x="5238404" y="5762217"/>
                </a:cubicBezTo>
                <a:cubicBezTo>
                  <a:pt x="5238404" y="5951130"/>
                  <a:pt x="5152679" y="5987642"/>
                  <a:pt x="4981229" y="5986055"/>
                </a:cubicBezTo>
                <a:lnTo>
                  <a:pt x="273494" y="5995342"/>
                </a:lnTo>
                <a:cubicBezTo>
                  <a:pt x="82642" y="5998695"/>
                  <a:pt x="8902" y="5945188"/>
                  <a:pt x="2671" y="5718080"/>
                </a:cubicBezTo>
                <a:cubicBezTo>
                  <a:pt x="2465" y="4968858"/>
                  <a:pt x="2252" y="3398261"/>
                  <a:pt x="0" y="14859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3A246F29-74CA-9E41-9913-5804205366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2993" y="3539217"/>
            <a:ext cx="4008825" cy="11837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780"/>
              </a:lnSpc>
              <a:buNone/>
              <a:tabLst/>
              <a:defRPr sz="1450" b="0" i="0" baseline="0">
                <a:solidFill>
                  <a:srgbClr val="403E3C"/>
                </a:solidFill>
                <a:latin typeface="Montserrat Medium" pitchFamily="2" charset="77"/>
              </a:defRPr>
            </a:lvl1pPr>
          </a:lstStyle>
          <a:p>
            <a:r>
              <a:rPr lang="fr-FR" dirty="0"/>
              <a:t>Ceci est l’emplacement du </a:t>
            </a:r>
            <a:r>
              <a:rPr lang="fr-FR" dirty="0" err="1"/>
              <a:t>chapo</a:t>
            </a:r>
            <a:r>
              <a:rPr lang="fr-FR" dirty="0"/>
              <a:t> du document. Il permet d’entrer dans le document par un court récapitulatif du contenu qui s’y trouve.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BE6EF3-CE60-9946-B20A-1D0597CD42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7" y="4793012"/>
            <a:ext cx="3194666" cy="1994981"/>
          </a:xfrm>
          <a:prstGeom prst="rect">
            <a:avLst/>
          </a:prstGeom>
        </p:spPr>
      </p:pic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58EC17A8-5EE8-A641-A49C-15794F4866F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993" y="1154924"/>
            <a:ext cx="5242022" cy="1914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800"/>
              </a:lnSpc>
              <a:buNone/>
              <a:tabLst/>
              <a:defRPr sz="44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du document sur trois lignes</a:t>
            </a:r>
          </a:p>
        </p:txBody>
      </p:sp>
    </p:spTree>
    <p:extLst>
      <p:ext uri="{BB962C8B-B14F-4D97-AF65-F5344CB8AC3E}">
        <p14:creationId xmlns:p14="http://schemas.microsoft.com/office/powerpoint/2010/main" val="234141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u numéro de diapositive 45">
            <a:extLst>
              <a:ext uri="{FF2B5EF4-FFF2-40B4-BE49-F238E27FC236}">
                <a16:creationId xmlns:a16="http://schemas.microsoft.com/office/drawing/2014/main" id="{21A14269-6F37-EC47-8CE5-A9B68FA9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7" name="Espace réservé du contenu 7">
            <a:extLst>
              <a:ext uri="{FF2B5EF4-FFF2-40B4-BE49-F238E27FC236}">
                <a16:creationId xmlns:a16="http://schemas.microsoft.com/office/drawing/2014/main" id="{39E714C5-EE3A-B246-9E5D-A6ED37869F1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537706" y="2537675"/>
            <a:ext cx="5242022" cy="1914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4800"/>
              </a:lnSpc>
              <a:buNone/>
              <a:tabLst/>
              <a:defRPr sz="44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du chapitre sur deux ou trois lignes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64386690-7691-254F-8D54-AC27DB446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CDDD881-9D91-A74A-988E-6060C1CEB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10" y="3562815"/>
            <a:ext cx="1371600" cy="1365250"/>
          </a:xfrm>
          <a:prstGeom prst="rect">
            <a:avLst/>
          </a:prstGeom>
        </p:spPr>
      </p:pic>
      <p:pic>
        <p:nvPicPr>
          <p:cNvPr id="52" name="Image 51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CADEFCD-5A57-E646-8BB8-EDC5B3E469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212" y="1167161"/>
            <a:ext cx="939514" cy="18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64B6E152-1802-3F45-B52F-DB9F3D5A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7" name="Espace réservé du contenu 7">
            <a:extLst>
              <a:ext uri="{FF2B5EF4-FFF2-40B4-BE49-F238E27FC236}">
                <a16:creationId xmlns:a16="http://schemas.microsoft.com/office/drawing/2014/main" id="{6D9DD5CA-C0C6-AA41-927D-EA2A72DD92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06739" y="991373"/>
            <a:ext cx="9405686" cy="829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base" latinLnBrk="0" hangingPunct="1">
              <a:lnSpc>
                <a:spcPts val="304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304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Titre de la page sur une ou deux lignes Titre de la page sur une ou deux lignes</a:t>
            </a:r>
          </a:p>
          <a:p>
            <a:endParaRPr lang="fr-FR" dirty="0"/>
          </a:p>
        </p:txBody>
      </p:sp>
      <p:sp>
        <p:nvSpPr>
          <p:cNvPr id="59" name="Espace réservé du contenu 58">
            <a:extLst>
              <a:ext uri="{FF2B5EF4-FFF2-40B4-BE49-F238E27FC236}">
                <a16:creationId xmlns:a16="http://schemas.microsoft.com/office/drawing/2014/main" id="{E8EA6841-798A-3E4D-80CB-711D2C2C22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2000355"/>
            <a:ext cx="9464675" cy="3754438"/>
          </a:xfrm>
        </p:spPr>
        <p:txBody>
          <a:bodyPr/>
          <a:lstStyle>
            <a:lvl3pPr indent="-120600">
              <a:spcAft>
                <a:spcPts val="1200"/>
              </a:spcAft>
              <a:defRPr/>
            </a:lvl3pPr>
            <a:lvl4pPr indent="-120600">
              <a:spcAft>
                <a:spcPts val="1200"/>
              </a:spcAft>
              <a:defRPr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6622A65A-F4A3-3948-987A-DBDEBED7C3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9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247131EE-253C-C945-9C2C-FBA35E68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72C43A4-C961-2A4E-9723-EFE6552761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EFC583D0-7DF4-BF48-A056-9DFB279418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06739" y="969347"/>
            <a:ext cx="9746999" cy="486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spc="-10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ici</a:t>
            </a:r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DA0BE3BB-D0B0-1E41-9E9A-35B5FE1AF1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22363" y="1612900"/>
            <a:ext cx="9731375" cy="3017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4683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2802C9F9-BDF5-FB4A-BCD9-3720C669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FC01CFE-CB51-D447-8B95-C52D57B93F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29" name="Espace réservé du contenu 7">
            <a:extLst>
              <a:ext uri="{FF2B5EF4-FFF2-40B4-BE49-F238E27FC236}">
                <a16:creationId xmlns:a16="http://schemas.microsoft.com/office/drawing/2014/main" id="{3A0E613B-4648-F34B-BB2F-B8D0BEA2D42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1" y="936431"/>
            <a:ext cx="9924750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31" name="Espace réservé du contenu 30">
            <a:extLst>
              <a:ext uri="{FF2B5EF4-FFF2-40B4-BE49-F238E27FC236}">
                <a16:creationId xmlns:a16="http://schemas.microsoft.com/office/drawing/2014/main" id="{57C9C8CA-1D16-7743-80BC-E0BB15611D8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0517" y="2028825"/>
            <a:ext cx="9991183" cy="23574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3" name="Espace réservé du contenu 32">
            <a:extLst>
              <a:ext uri="{FF2B5EF4-FFF2-40B4-BE49-F238E27FC236}">
                <a16:creationId xmlns:a16="http://schemas.microsoft.com/office/drawing/2014/main" id="{D470C014-BEA7-204C-9228-5AA2BCE28AF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944000" y="4541838"/>
            <a:ext cx="9117700" cy="722312"/>
          </a:xfrm>
          <a:noFill/>
          <a:ln cap="rnd" cmpd="sng">
            <a:solidFill>
              <a:srgbClr val="4FB1AF">
                <a:alpha val="28000"/>
              </a:srgbClr>
            </a:solidFill>
          </a:ln>
        </p:spPr>
        <p:txBody>
          <a:bodyPr lIns="144000" tIns="144000" rIns="144000" bIns="144000"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SzTx/>
              <a:buFontTx/>
              <a:buNone/>
              <a:tabLst/>
              <a:defRPr sz="1200" b="0" i="0">
                <a:solidFill>
                  <a:srgbClr val="4FB1AF"/>
                </a:solidFill>
                <a:latin typeface="Montserrat" pitchFamily="2" charset="7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fr-FR" dirty="0"/>
              <a:t>Cliquez pour taper le texte</a:t>
            </a:r>
          </a:p>
        </p:txBody>
      </p:sp>
    </p:spTree>
    <p:extLst>
      <p:ext uri="{BB962C8B-B14F-4D97-AF65-F5344CB8AC3E}">
        <p14:creationId xmlns:p14="http://schemas.microsoft.com/office/powerpoint/2010/main" val="331761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C6A1361C-8F7A-E848-80C9-CFAAD7B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D845057-6A2A-A348-A880-8F9C9F2299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30" name="Espace réservé du contenu 7">
            <a:extLst>
              <a:ext uri="{FF2B5EF4-FFF2-40B4-BE49-F238E27FC236}">
                <a16:creationId xmlns:a16="http://schemas.microsoft.com/office/drawing/2014/main" id="{0DAAFF67-92F3-964A-9D16-1F12873C8D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0" y="936431"/>
            <a:ext cx="10170861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32" name="Espace réservé du contenu 31">
            <a:extLst>
              <a:ext uri="{FF2B5EF4-FFF2-40B4-BE49-F238E27FC236}">
                <a16:creationId xmlns:a16="http://schemas.microsoft.com/office/drawing/2014/main" id="{91331C4B-589F-234C-B969-775D0FB00D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0518" y="2107694"/>
            <a:ext cx="4869908" cy="32718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6" name="Espace réservé pour une image  34">
            <a:extLst>
              <a:ext uri="{FF2B5EF4-FFF2-40B4-BE49-F238E27FC236}">
                <a16:creationId xmlns:a16="http://schemas.microsoft.com/office/drawing/2014/main" id="{BBE8BD1A-99B0-BE41-B0DA-46A461ED002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92838" y="2107694"/>
            <a:ext cx="5195887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</p:spTree>
    <p:extLst>
      <p:ext uri="{BB962C8B-B14F-4D97-AF65-F5344CB8AC3E}">
        <p14:creationId xmlns:p14="http://schemas.microsoft.com/office/powerpoint/2010/main" val="30651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69B59F47-23CD-1C4B-AD35-0C70B4B0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59B330B-BA9F-524D-AF44-F84E500B2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" y="5754793"/>
            <a:ext cx="1531736" cy="956527"/>
          </a:xfrm>
          <a:prstGeom prst="rect">
            <a:avLst/>
          </a:prstGeom>
        </p:spPr>
      </p:pic>
      <p:sp>
        <p:nvSpPr>
          <p:cNvPr id="26" name="Espace réservé du contenu 7">
            <a:extLst>
              <a:ext uri="{FF2B5EF4-FFF2-40B4-BE49-F238E27FC236}">
                <a16:creationId xmlns:a16="http://schemas.microsoft.com/office/drawing/2014/main" id="{C07692E7-C2A5-C54C-AAE7-AA6ECB25FF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36950" y="936431"/>
            <a:ext cx="10170861" cy="9565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3040"/>
              </a:lnSpc>
              <a:spcBef>
                <a:spcPts val="0"/>
              </a:spcBef>
              <a:buNone/>
              <a:tabLst/>
              <a:defRPr sz="3200" b="1" i="0" baseline="0">
                <a:solidFill>
                  <a:schemeClr val="tx2"/>
                </a:solidFill>
                <a:latin typeface="Oceania" panose="02000000000000000000" pitchFamily="2" charset="0"/>
              </a:defRPr>
            </a:lvl1pPr>
          </a:lstStyle>
          <a:p>
            <a:r>
              <a:rPr lang="fr-FR" dirty="0"/>
              <a:t>Titre sur une </a:t>
            </a:r>
            <a:br>
              <a:rPr lang="fr-FR" dirty="0"/>
            </a:br>
            <a:r>
              <a:rPr lang="fr-FR" dirty="0"/>
              <a:t>ou deux lignes</a:t>
            </a:r>
          </a:p>
        </p:txBody>
      </p:sp>
      <p:sp>
        <p:nvSpPr>
          <p:cNvPr id="27" name="Espace réservé pour une image  34">
            <a:extLst>
              <a:ext uri="{FF2B5EF4-FFF2-40B4-BE49-F238E27FC236}">
                <a16:creationId xmlns:a16="http://schemas.microsoft.com/office/drawing/2014/main" id="{CF4857D4-2BA0-4042-9110-ADC67A4E94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92838" y="2107694"/>
            <a:ext cx="5195887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  <p:sp>
        <p:nvSpPr>
          <p:cNvPr id="28" name="Espace réservé pour une image  34">
            <a:extLst>
              <a:ext uri="{FF2B5EF4-FFF2-40B4-BE49-F238E27FC236}">
                <a16:creationId xmlns:a16="http://schemas.microsoft.com/office/drawing/2014/main" id="{A432179A-EC9D-E544-8CCE-A89AA62208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22750" y="2107694"/>
            <a:ext cx="4876413" cy="3271838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Importez le schéma ici</a:t>
            </a:r>
          </a:p>
        </p:txBody>
      </p:sp>
    </p:spTree>
    <p:extLst>
      <p:ext uri="{BB962C8B-B14F-4D97-AF65-F5344CB8AC3E}">
        <p14:creationId xmlns:p14="http://schemas.microsoft.com/office/powerpoint/2010/main" val="337664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31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996EDDB-84B6-E24B-A271-5FC7FDD5A822}"/>
              </a:ext>
            </a:extLst>
          </p:cNvPr>
          <p:cNvSpPr txBox="1"/>
          <p:nvPr userDrawn="1"/>
        </p:nvSpPr>
        <p:spPr>
          <a:xfrm>
            <a:off x="732856" y="441224"/>
            <a:ext cx="146398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2"/>
                </a:solidFill>
              </a:defRPr>
            </a:lvl1pPr>
          </a:lstStyle>
          <a:p>
            <a:pPr lvl="0" algn="l"/>
            <a:r>
              <a:rPr lang="fr-FR" dirty="0">
                <a:solidFill>
                  <a:schemeClr val="accent1"/>
                </a:solidFill>
                <a:latin typeface="Montserrat" pitchFamily="2" charset="77"/>
              </a:rPr>
              <a:t>24/01/2023</a:t>
            </a:r>
          </a:p>
        </p:txBody>
      </p:sp>
    </p:spTree>
    <p:extLst>
      <p:ext uri="{BB962C8B-B14F-4D97-AF65-F5344CB8AC3E}">
        <p14:creationId xmlns:p14="http://schemas.microsoft.com/office/powerpoint/2010/main" val="330756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ts val="1200"/>
        </a:spcAft>
        <a:buClr>
          <a:schemeClr val="bg1"/>
        </a:buClr>
        <a:buFont typeface="Arial" panose="020B0604020202020204" pitchFamily="34" charset="0"/>
        <a:buChar char="•"/>
        <a:defRPr sz="1400" b="0" i="0" kern="1200">
          <a:solidFill>
            <a:schemeClr val="accent1"/>
          </a:solidFill>
          <a:latin typeface="Montserrat" pitchFamily="2" charset="77"/>
          <a:ea typeface="+mn-ea"/>
          <a:cs typeface="Arial" pitchFamily="34" charset="0"/>
        </a:defRPr>
      </a:lvl1pPr>
      <a:lvl2pPr marL="994950" indent="-141750" algn="l" rtl="0" eaLnBrk="1" fontAlgn="base" hangingPunct="1">
        <a:spcBef>
          <a:spcPct val="20000"/>
        </a:spcBef>
        <a:spcAft>
          <a:spcPts val="1200"/>
        </a:spcAft>
        <a:buFontTx/>
        <a:buBlip>
          <a:blip r:embed="rId3"/>
        </a:buBlip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2pPr>
      <a:lvl3pPr marL="1359000" indent="-84600" algn="l" rtl="0" eaLnBrk="1" fontAlgn="base" hangingPunct="1">
        <a:spcBef>
          <a:spcPct val="20000"/>
        </a:spcBef>
        <a:spcAft>
          <a:spcPts val="1200"/>
        </a:spcAft>
        <a:buClr>
          <a:schemeClr val="accent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3pPr>
      <a:lvl4pPr marL="17082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4pPr>
      <a:lvl5pPr marL="20574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A533FBBA-CD3C-E242-BA72-2B85FB926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4153" y="6221546"/>
            <a:ext cx="1776730" cy="402567"/>
          </a:xfrm>
          <a:prstGeom prst="rect">
            <a:avLst/>
          </a:prstGeom>
        </p:spPr>
        <p:txBody>
          <a:bodyPr vert="horz" lIns="36000" tIns="52153" rIns="36000" bIns="52153" rtlCol="0" anchor="ctr"/>
          <a:lstStyle>
            <a:lvl1pPr algn="r">
              <a:defRPr sz="800">
                <a:solidFill>
                  <a:schemeClr val="tx2"/>
                </a:solidFill>
                <a:latin typeface="Montserrat" pitchFamily="2" charset="77"/>
              </a:defRPr>
            </a:lvl1pPr>
          </a:lstStyle>
          <a:p>
            <a:fld id="{E9C2AE30-263F-4FF1-9C09-810AA140D6E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244464A5-DE3A-3442-8C0F-DAF7EE5408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693E50-A1FC-F64A-AAF6-AB6347306378}"/>
              </a:ext>
            </a:extLst>
          </p:cNvPr>
          <p:cNvSpPr txBox="1"/>
          <p:nvPr userDrawn="1"/>
        </p:nvSpPr>
        <p:spPr>
          <a:xfrm>
            <a:off x="10305118" y="340865"/>
            <a:ext cx="146398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2"/>
                </a:solidFill>
              </a:defRPr>
            </a:lvl1pPr>
          </a:lstStyle>
          <a:p>
            <a:pPr lvl="0" algn="r"/>
            <a:r>
              <a:rPr lang="fr-FR" dirty="0">
                <a:solidFill>
                  <a:schemeClr val="accent1"/>
                </a:solidFill>
                <a:latin typeface="Montserrat" pitchFamily="2" charset="77"/>
              </a:rPr>
              <a:t>24/01/2023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612C31-938C-C942-BF98-B41E86B0AE22}"/>
              </a:ext>
            </a:extLst>
          </p:cNvPr>
          <p:cNvSpPr txBox="1"/>
          <p:nvPr userDrawn="1"/>
        </p:nvSpPr>
        <p:spPr>
          <a:xfrm>
            <a:off x="422900" y="340865"/>
            <a:ext cx="277451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fr-FR"/>
            </a:defPPr>
            <a:lvl1pPr lvl="0">
              <a:lnSpc>
                <a:spcPct val="100000"/>
              </a:lnSpc>
              <a:defRPr sz="800" spc="20" baseline="0">
                <a:solidFill>
                  <a:schemeClr val="accent4"/>
                </a:solidFill>
                <a:latin typeface="National Bold" pitchFamily="50" charset="0"/>
                <a:ea typeface="National Bold" pitchFamily="50" charset="0"/>
              </a:defRPr>
            </a:lvl1pPr>
          </a:lstStyle>
          <a:p>
            <a:pPr lvl="0"/>
            <a:r>
              <a:rPr lang="fr-FR" sz="800" kern="1200" spc="20" baseline="0" dirty="0" err="1">
                <a:solidFill>
                  <a:schemeClr val="tx1"/>
                </a:solidFill>
                <a:latin typeface="Montserrat" pitchFamily="2" charset="77"/>
                <a:ea typeface="National Bold" pitchFamily="50" charset="0"/>
                <a:cs typeface="+mn-cs"/>
              </a:rPr>
              <a:t>Projectathon</a:t>
            </a:r>
            <a:r>
              <a:rPr lang="fr-FR" sz="800" kern="1200" spc="20" baseline="0" dirty="0">
                <a:solidFill>
                  <a:schemeClr val="tx1"/>
                </a:solidFill>
                <a:latin typeface="Montserrat" pitchFamily="2" charset="77"/>
                <a:ea typeface="National Bold" pitchFamily="50" charset="0"/>
                <a:cs typeface="+mn-cs"/>
              </a:rPr>
              <a:t> Usages Bretagne – Guide moniteurs</a:t>
            </a:r>
          </a:p>
        </p:txBody>
      </p:sp>
    </p:spTree>
    <p:extLst>
      <p:ext uri="{BB962C8B-B14F-4D97-AF65-F5344CB8AC3E}">
        <p14:creationId xmlns:p14="http://schemas.microsoft.com/office/powerpoint/2010/main" val="20972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1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ts val="1200"/>
        </a:spcAft>
        <a:buClr>
          <a:schemeClr val="bg1"/>
        </a:buClr>
        <a:buFont typeface="Arial" panose="020B0604020202020204" pitchFamily="34" charset="0"/>
        <a:buChar char="•"/>
        <a:defRPr sz="1400" b="0" i="0" kern="1200">
          <a:solidFill>
            <a:schemeClr val="accent1"/>
          </a:solidFill>
          <a:latin typeface="Montserrat" pitchFamily="2" charset="77"/>
          <a:ea typeface="+mn-ea"/>
          <a:cs typeface="Arial" pitchFamily="34" charset="0"/>
        </a:defRPr>
      </a:lvl1pPr>
      <a:lvl2pPr marL="994950" indent="-141750" algn="l" rtl="0" eaLnBrk="1" fontAlgn="base" hangingPunct="1">
        <a:spcBef>
          <a:spcPct val="20000"/>
        </a:spcBef>
        <a:spcAft>
          <a:spcPts val="1200"/>
        </a:spcAft>
        <a:buFontTx/>
        <a:buBlip>
          <a:blip r:embed="rId9"/>
        </a:buBlip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2pPr>
      <a:lvl3pPr marL="1359000" indent="-84600" algn="l" rtl="0" eaLnBrk="1" fontAlgn="base" hangingPunct="1">
        <a:spcBef>
          <a:spcPct val="20000"/>
        </a:spcBef>
        <a:spcAft>
          <a:spcPts val="1200"/>
        </a:spcAft>
        <a:buClr>
          <a:schemeClr val="accent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3pPr>
      <a:lvl4pPr marL="17082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4pPr>
      <a:lvl5pPr marL="2057400" indent="-120600" algn="l" rtl="0" eaLnBrk="1" fontAlgn="base" hangingPunct="1">
        <a:spcBef>
          <a:spcPct val="20000"/>
        </a:spcBef>
        <a:spcAft>
          <a:spcPts val="1200"/>
        </a:spcAft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1"/>
          </a:solidFill>
          <a:latin typeface="Montserrat" pitchFamily="2" charset="77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@swimstaralex?utm_source=unsplash&amp;utm_medium=referral&amp;utm_content=creditCopyText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.jpg"/><Relationship Id="rId4" Type="http://schemas.microsoft.com/office/2007/relationships/hdphoto" Target="../media/hdphoto1.wdp"/><Relationship Id="rId9" Type="http://schemas.openxmlformats.org/officeDocument/2006/relationships/hyperlink" Target="https://unsplash.com/s/photos/data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striels.esante.gouv.fr/segur-du-numerique-en-sante/solutions-referencees-segur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sante.gouv.fr/offres-services/ci-sis/espace-publica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hyperlink" Target="https://esante.gouv.fr/sites/default/files/media_entity/documents/ci-sis_service_volet-echange-documents-sante_v1.7.pdf" TargetMode="External"/><Relationship Id="rId4" Type="http://schemas.openxmlformats.org/officeDocument/2006/relationships/hyperlink" Target="https://esante.gouv.fr/sites/default/files/media_entity/documents/CI-SIS_CONTENU_VOLET-STRUCTURATION-MINIMALE_V1.12_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https://interop.esante.gouv.fr/EVSClient/home.sea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937DE5-4403-4C48-E733-7CB26DB4B01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8" r="20818"/>
          <a:stretch>
            <a:fillRect/>
          </a:stretch>
        </p:blipFill>
        <p:spPr>
          <a:xfrm>
            <a:off x="6497638" y="342900"/>
            <a:ext cx="5238750" cy="5995988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D0393E-A276-E346-A132-9F0B51F728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/>
              <a:t>Projectathon</a:t>
            </a:r>
            <a:r>
              <a:rPr lang="fr-FR" dirty="0"/>
              <a:t> Usages Bretagne #1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E6CF2C0C-1E40-4D2A-8DEF-912DE279C3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Guide Moniteurs</a:t>
            </a:r>
          </a:p>
        </p:txBody>
      </p:sp>
      <p:pic>
        <p:nvPicPr>
          <p:cNvPr id="16" name="Espace réservé du contenu 12">
            <a:extLst>
              <a:ext uri="{FF2B5EF4-FFF2-40B4-BE49-F238E27FC236}">
                <a16:creationId xmlns:a16="http://schemas.microsoft.com/office/drawing/2014/main" id="{43F4FF23-149A-48AA-AD33-B260B1C18B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96" t="29468" r="31543" b="29724"/>
          <a:stretch/>
        </p:blipFill>
        <p:spPr>
          <a:xfrm rot="10800000">
            <a:off x="5674621" y="3539217"/>
            <a:ext cx="1506398" cy="1378001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AC501266-6F6B-A88D-C963-98C752CB470B}"/>
              </a:ext>
            </a:extLst>
          </p:cNvPr>
          <p:cNvSpPr txBox="1">
            <a:spLocks/>
          </p:cNvSpPr>
          <p:nvPr/>
        </p:nvSpPr>
        <p:spPr>
          <a:xfrm>
            <a:off x="274320" y="6515234"/>
            <a:ext cx="6906699" cy="337839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>
            <a:lvl1pPr marL="0" indent="0" algn="l" rtl="0" eaLnBrk="1" fontAlgn="base" hangingPunct="1">
              <a:lnSpc>
                <a:spcPts val="1780"/>
              </a:lnSpc>
              <a:spcBef>
                <a:spcPct val="200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tabLst/>
              <a:defRPr sz="1450" b="0" i="0" kern="1200" baseline="0">
                <a:solidFill>
                  <a:srgbClr val="403E3C"/>
                </a:solidFill>
                <a:latin typeface="Montserrat Medium" pitchFamily="2" charset="77"/>
                <a:ea typeface="+mn-ea"/>
                <a:cs typeface="Arial" pitchFamily="34" charset="0"/>
              </a:defRPr>
            </a:lvl1pPr>
            <a:lvl2pPr marL="994950" indent="-141750" algn="l" rtl="0" eaLnBrk="1" fontAlgn="base" hangingPunct="1">
              <a:spcBef>
                <a:spcPct val="20000"/>
              </a:spcBef>
              <a:spcAft>
                <a:spcPts val="1200"/>
              </a:spcAft>
              <a:buFontTx/>
              <a:buBlip>
                <a:blip r:embed="rId5"/>
              </a:buBlip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2pPr>
            <a:lvl3pPr marL="1359000" indent="-84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3pPr>
            <a:lvl4pPr marL="1708200" indent="-120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4pPr>
            <a:lvl5pPr marL="2057400" indent="-120600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Montserrat" pitchFamily="2" charset="77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Cette présentation est mise à disposition selon les termes  de la licence </a:t>
            </a:r>
            <a:r>
              <a:rPr lang="fr-FR" sz="2400" dirty="0">
                <a:hlinkClick r:id="rId6"/>
              </a:rPr>
              <a:t>Creative Commons Attribution – Pas d’Utilisation Commerciale 4.0 International</a:t>
            </a:r>
            <a:r>
              <a:rPr lang="fr-FR" sz="2400" dirty="0"/>
              <a:t>.</a:t>
            </a:r>
            <a:endParaRPr lang="fr-FR" dirty="0"/>
          </a:p>
        </p:txBody>
      </p:sp>
      <p:pic>
        <p:nvPicPr>
          <p:cNvPr id="6" name="Image 5">
            <a:hlinkClick r:id="rId6"/>
            <a:extLst>
              <a:ext uri="{FF2B5EF4-FFF2-40B4-BE49-F238E27FC236}">
                <a16:creationId xmlns:a16="http://schemas.microsoft.com/office/drawing/2014/main" id="{8D63C25B-70BA-6564-297B-E84EBC007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99D6400-0E5C-B79D-E4FD-373B01DB8066}"/>
              </a:ext>
            </a:extLst>
          </p:cNvPr>
          <p:cNvSpPr txBox="1"/>
          <p:nvPr/>
        </p:nvSpPr>
        <p:spPr>
          <a:xfrm>
            <a:off x="8101584" y="6376600"/>
            <a:ext cx="265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Photo by </a:t>
            </a:r>
            <a:r>
              <a:rPr lang="en-US" sz="1200" dirty="0">
                <a:hlinkClick r:id="rId8"/>
              </a:rPr>
              <a:t>Alexander Sinn</a:t>
            </a:r>
            <a:r>
              <a:rPr lang="en-US" sz="1200" dirty="0"/>
              <a:t> on </a:t>
            </a:r>
            <a:r>
              <a:rPr lang="en-US" sz="1200" dirty="0" err="1">
                <a:hlinkClick r:id="rId9"/>
              </a:rPr>
              <a:t>Unsplash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1562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Liens utiles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Liens</a:t>
            </a:r>
          </a:p>
          <a:p>
            <a:pPr lvl="1"/>
            <a:r>
              <a:rPr lang="fr-FR" dirty="0"/>
              <a:t>Espace du publication du CI-SIS : </a:t>
            </a:r>
            <a:r>
              <a:rPr lang="fr-FR" dirty="0">
                <a:hlinkClick r:id="rId2"/>
              </a:rPr>
              <a:t>https://esante.gouv.fr/offres-services/ci-sis/espace-publication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Liste des logiciels référencés SEGUR : </a:t>
            </a:r>
            <a:r>
              <a:rPr lang="fr-FR" dirty="0">
                <a:hlinkClick r:id="rId3"/>
              </a:rPr>
              <a:t>https://industriels.esante.gouv.fr/segur-du-numerique-en-sante/solutions-referencees-segur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Volet Structuration Minimale de Documents de Santé : </a:t>
            </a:r>
            <a:r>
              <a:rPr lang="fr-FR" dirty="0">
                <a:hlinkClick r:id="rId4"/>
              </a:rPr>
              <a:t>https://esante.gouv.fr/sites/default/files/media_entity/documents/CI-SIS_CONTENU_VOLET-STRUCTURATION-MINIMALE_V1.12_0.pdf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Volet Echange de Documents de Santé : </a:t>
            </a:r>
            <a:r>
              <a:rPr lang="fr-FR" dirty="0">
                <a:hlinkClick r:id="rId5"/>
              </a:rPr>
              <a:t>https://esante.gouv.fr/sites/default/files/media_entity/documents/ci-sis_service_volet-echange-documents-sante_v1.7.pdf</a:t>
            </a:r>
            <a:r>
              <a:rPr lang="fr-FR" dirty="0"/>
              <a:t> 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hlinkClick r:id="rId6"/>
            <a:extLst>
              <a:ext uri="{FF2B5EF4-FFF2-40B4-BE49-F238E27FC236}">
                <a16:creationId xmlns:a16="http://schemas.microsoft.com/office/drawing/2014/main" id="{2C83E516-6018-B329-1B72-F0C7627BF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Contenu du guide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Le programme</a:t>
            </a:r>
          </a:p>
          <a:p>
            <a:r>
              <a:rPr lang="fr-FR" dirty="0"/>
              <a:t>Les moniteurs</a:t>
            </a:r>
          </a:p>
          <a:p>
            <a:r>
              <a:rPr lang="fr-FR" dirty="0"/>
              <a:t>Déroulement de la journée</a:t>
            </a:r>
          </a:p>
          <a:p>
            <a:r>
              <a:rPr lang="fr-FR" dirty="0"/>
              <a:t>Déroulement d’une session</a:t>
            </a:r>
          </a:p>
          <a:p>
            <a:r>
              <a:rPr lang="fr-FR" dirty="0"/>
              <a:t>Outils à disposition</a:t>
            </a:r>
          </a:p>
          <a:p>
            <a:r>
              <a:rPr lang="fr-FR" dirty="0"/>
              <a:t>A prendre avec vous et vérifications</a:t>
            </a:r>
          </a:p>
          <a:p>
            <a:r>
              <a:rPr lang="fr-FR" dirty="0"/>
              <a:t>Liens utiles</a:t>
            </a:r>
          </a:p>
          <a:p>
            <a:endParaRPr lang="fr-FR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7C0E6F77-00B5-3F4E-1E99-4F200548B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Le programme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2000354"/>
            <a:ext cx="9464675" cy="4552846"/>
          </a:xfrm>
        </p:spPr>
        <p:txBody>
          <a:bodyPr/>
          <a:lstStyle/>
          <a:p>
            <a:r>
              <a:rPr lang="fr-FR" dirty="0"/>
              <a:t>Journée du 24/01/2023</a:t>
            </a:r>
          </a:p>
          <a:p>
            <a:pPr lvl="1"/>
            <a:r>
              <a:rPr lang="fr-FR" dirty="0"/>
              <a:t>De 9h à 18h30</a:t>
            </a:r>
          </a:p>
          <a:p>
            <a:pPr lvl="1"/>
            <a:r>
              <a:rPr lang="fr-FR" dirty="0"/>
              <a:t>Pause déjeuner de 12h30 à 13h30</a:t>
            </a:r>
          </a:p>
          <a:p>
            <a:r>
              <a:rPr lang="fr-FR" dirty="0"/>
              <a:t>En présentiel et distanciel</a:t>
            </a:r>
          </a:p>
          <a:p>
            <a:pPr lvl="1"/>
            <a:r>
              <a:rPr lang="fr-FR" dirty="0"/>
              <a:t>Sur place : Espace POD Coworking, à côté de la gare de Rennes</a:t>
            </a:r>
          </a:p>
          <a:p>
            <a:pPr lvl="2"/>
            <a:r>
              <a:rPr lang="fr-FR" dirty="0"/>
              <a:t>Direction Gare Sud/Rennes Sud en étant dans la gare.</a:t>
            </a:r>
          </a:p>
          <a:p>
            <a:pPr lvl="2"/>
            <a:r>
              <a:rPr lang="fr-FR" dirty="0"/>
              <a:t>2 salles de réunions côté à côté sont prévues</a:t>
            </a:r>
          </a:p>
          <a:p>
            <a:pPr lvl="2"/>
            <a:r>
              <a:rPr lang="fr-FR" dirty="0"/>
              <a:t>Un café d’accueil est prévu de 9h à 9h30</a:t>
            </a:r>
          </a:p>
          <a:p>
            <a:pPr lvl="2"/>
            <a:r>
              <a:rPr lang="fr-FR" dirty="0"/>
              <a:t>Le déjeuner est prévu</a:t>
            </a:r>
          </a:p>
          <a:p>
            <a:pPr lvl="1"/>
            <a:r>
              <a:rPr lang="fr-FR" dirty="0"/>
              <a:t>A distance :</a:t>
            </a:r>
          </a:p>
          <a:p>
            <a:pPr lvl="2"/>
            <a:r>
              <a:rPr lang="fr-FR" dirty="0"/>
              <a:t>Équipe Teams dédiée aux moniteurs et observateurs</a:t>
            </a:r>
          </a:p>
          <a:p>
            <a:pPr lvl="2"/>
            <a:r>
              <a:rPr lang="fr-FR" dirty="0"/>
              <a:t>Réunion Teams globale pour tout le monde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3ECC98-4C1D-5809-F2BB-FC2B3A29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50" y="655589"/>
            <a:ext cx="4160550" cy="3154566"/>
          </a:xfrm>
          <a:prstGeom prst="rect">
            <a:avLst/>
          </a:prstGeom>
        </p:spPr>
      </p:pic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9C5111F7-541C-1FA7-21DB-C0635F8F2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4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Les moniteurs : 9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25599" y="1574132"/>
            <a:ext cx="9591675" cy="5207668"/>
          </a:xfrm>
        </p:spPr>
        <p:txBody>
          <a:bodyPr/>
          <a:lstStyle/>
          <a:p>
            <a:r>
              <a:rPr lang="fr-FR" sz="1200" dirty="0"/>
              <a:t>GCS e-Santé Bretagne</a:t>
            </a:r>
          </a:p>
          <a:p>
            <a:pPr lvl="1"/>
            <a:r>
              <a:rPr lang="fr-FR" sz="1100" dirty="0"/>
              <a:t>Clotaire DELANCHY – chef de projets interopérabilité : responsable de l’organisation du </a:t>
            </a:r>
            <a:r>
              <a:rPr lang="fr-FR" sz="1100" dirty="0" err="1"/>
              <a:t>Projectathon</a:t>
            </a:r>
            <a:r>
              <a:rPr lang="fr-FR" sz="1100" dirty="0"/>
              <a:t> Usages Bretagne – SPOC pour la durée de l’événement pour toutes questions</a:t>
            </a:r>
          </a:p>
          <a:p>
            <a:pPr lvl="1"/>
            <a:r>
              <a:rPr lang="fr-FR" sz="1100" dirty="0"/>
              <a:t>Céline GACH – cheffe de projets interopérabilité</a:t>
            </a:r>
          </a:p>
          <a:p>
            <a:pPr lvl="1"/>
            <a:r>
              <a:rPr lang="fr-FR" sz="1100" dirty="0"/>
              <a:t>Stéphane LORCY – Architecte/Urbaniste et responsable du département technique</a:t>
            </a:r>
          </a:p>
          <a:p>
            <a:r>
              <a:rPr lang="fr-FR" sz="1200" dirty="0"/>
              <a:t>Autres </a:t>
            </a:r>
            <a:r>
              <a:rPr lang="fr-FR" sz="1200" dirty="0" err="1"/>
              <a:t>GRADeS</a:t>
            </a:r>
            <a:endParaRPr lang="fr-FR" sz="1200" dirty="0"/>
          </a:p>
          <a:p>
            <a:pPr lvl="1"/>
            <a:r>
              <a:rPr lang="fr-FR" sz="1100" dirty="0"/>
              <a:t>Julie SANDRAGNE – cheffe de projets interopérabilité – </a:t>
            </a:r>
            <a:r>
              <a:rPr lang="fr-FR" sz="1100" dirty="0" err="1"/>
              <a:t>GRADeS</a:t>
            </a:r>
            <a:r>
              <a:rPr lang="fr-FR" sz="1100" dirty="0"/>
              <a:t> Occitanie (e-Santé Occitanie) – à distance</a:t>
            </a:r>
          </a:p>
          <a:p>
            <a:pPr lvl="1"/>
            <a:r>
              <a:rPr lang="fr-FR" sz="1100" dirty="0"/>
              <a:t>Yoann POULIGUEN – chef de projets interopérabilité – </a:t>
            </a:r>
            <a:r>
              <a:rPr lang="fr-FR" sz="1100" dirty="0" err="1"/>
              <a:t>GRADeS</a:t>
            </a:r>
            <a:r>
              <a:rPr lang="fr-FR" sz="1100" dirty="0"/>
              <a:t> Ile-de-France (SESAN)</a:t>
            </a:r>
          </a:p>
          <a:p>
            <a:r>
              <a:rPr lang="fr-FR" sz="1200" dirty="0"/>
              <a:t>ANS</a:t>
            </a:r>
          </a:p>
          <a:p>
            <a:pPr lvl="1"/>
            <a:r>
              <a:rPr lang="fr-FR" sz="1100" dirty="0"/>
              <a:t>Loïc PRUD’HOMME - </a:t>
            </a:r>
            <a:r>
              <a:rPr lang="fr-FR" sz="1100" dirty="0">
                <a:solidFill>
                  <a:srgbClr val="000000"/>
                </a:solidFill>
                <a:effectLst/>
              </a:rPr>
              <a:t>Direction Territoires et Expérience Client</a:t>
            </a:r>
            <a:endParaRPr lang="fr-FR" sz="1300" dirty="0">
              <a:solidFill>
                <a:srgbClr val="000000"/>
              </a:solidFill>
              <a:effectLst/>
            </a:endParaRPr>
          </a:p>
          <a:p>
            <a:pPr lvl="1"/>
            <a:r>
              <a:rPr lang="fr-FR" sz="1100" dirty="0">
                <a:solidFill>
                  <a:srgbClr val="000000"/>
                </a:solidFill>
              </a:rPr>
              <a:t>Lucile VAUBERT - </a:t>
            </a:r>
            <a:r>
              <a:rPr lang="fr-FR" sz="1100" dirty="0">
                <a:solidFill>
                  <a:srgbClr val="000000"/>
                </a:solidFill>
                <a:effectLst/>
              </a:rPr>
              <a:t>Direction Territoires et Expérience Client</a:t>
            </a:r>
          </a:p>
          <a:p>
            <a:r>
              <a:rPr lang="fr-FR" sz="1200" dirty="0"/>
              <a:t>KEREVAL</a:t>
            </a:r>
          </a:p>
          <a:p>
            <a:pPr lvl="1"/>
            <a:r>
              <a:rPr lang="fr-FR" sz="1100" dirty="0"/>
              <a:t>Morane LHOIR – consultante e-santé</a:t>
            </a:r>
          </a:p>
          <a:p>
            <a:r>
              <a:rPr lang="fr-FR" sz="1300" dirty="0"/>
              <a:t>NEHS Digital</a:t>
            </a:r>
          </a:p>
          <a:p>
            <a:pPr lvl="1"/>
            <a:r>
              <a:rPr lang="fr-FR" sz="1100" dirty="0"/>
              <a:t>Elise PORTIER – UX/UI Designer</a:t>
            </a:r>
          </a:p>
          <a:p>
            <a:pPr>
              <a:buNone/>
            </a:pPr>
            <a:endParaRPr lang="fr-FR" sz="1300" dirty="0"/>
          </a:p>
          <a:p>
            <a:endParaRPr lang="fr-FR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DFB6E81F-2EC8-C746-A692-518A1C031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Déroulement de la journée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1555750"/>
            <a:ext cx="9464675" cy="4737099"/>
          </a:xfrm>
        </p:spPr>
        <p:txBody>
          <a:bodyPr/>
          <a:lstStyle/>
          <a:p>
            <a:r>
              <a:rPr lang="fr-FR" dirty="0"/>
              <a:t>Inscrits : 7</a:t>
            </a:r>
          </a:p>
          <a:p>
            <a:pPr lvl="1"/>
            <a:r>
              <a:rPr lang="fr-FR" dirty="0"/>
              <a:t>1 lien de </a:t>
            </a:r>
            <a:r>
              <a:rPr lang="fr-FR" dirty="0" err="1"/>
              <a:t>visio</a:t>
            </a:r>
            <a:r>
              <a:rPr lang="fr-FR" dirty="0"/>
              <a:t> Teams par session</a:t>
            </a:r>
          </a:p>
          <a:p>
            <a:pPr lvl="1"/>
            <a:r>
              <a:rPr lang="fr-FR" dirty="0"/>
              <a:t>2 sessions de tests peuvent être en parallèle :</a:t>
            </a:r>
          </a:p>
          <a:p>
            <a:pPr lvl="2"/>
            <a:r>
              <a:rPr lang="fr-FR" dirty="0"/>
              <a:t>Dans ce cas-là : les moniteurs se séparent en 2 groupes de 4 suivant le planning slide d’après</a:t>
            </a:r>
          </a:p>
          <a:p>
            <a:r>
              <a:rPr lang="fr-FR" dirty="0"/>
              <a:t>Rôle des moniteurs</a:t>
            </a:r>
          </a:p>
          <a:p>
            <a:pPr lvl="1"/>
            <a:r>
              <a:rPr lang="fr-FR" dirty="0"/>
              <a:t>Au moins 3 moniteurs auront un rôle à jouer durant la session</a:t>
            </a:r>
          </a:p>
          <a:p>
            <a:pPr lvl="2"/>
            <a:r>
              <a:rPr lang="fr-FR" dirty="0"/>
              <a:t>1 lead : s’occupe du bon déroulement de la session de test et du lien avec le professionnel de santé, déroule les étapes de tests ;</a:t>
            </a:r>
          </a:p>
          <a:p>
            <a:pPr lvl="2"/>
            <a:r>
              <a:rPr lang="fr-FR" dirty="0"/>
              <a:t>1 scribe : est responsable du bon déroulement de la fiche de suivi de tests (détaillée plus loin). Il y a 1 fiche par session, dans un répertoire partagé accessibles aux moniteurs ;</a:t>
            </a:r>
          </a:p>
          <a:p>
            <a:pPr lvl="2"/>
            <a:r>
              <a:rPr lang="fr-FR" dirty="0"/>
              <a:t>1 manipulateur Gazelle : réalise les différentes manipulations (récupération des PJ MSS, validation des documents dans Gazelle…) et rapporte les informations aux autres moniteurs.</a:t>
            </a:r>
          </a:p>
          <a:p>
            <a:pPr lvl="1"/>
            <a:r>
              <a:rPr lang="fr-FR" dirty="0"/>
              <a:t>Elise effectuera les analyses UX/UI pendant les sessions de test : ses recommandations seront envoyées aux éditeurs après les sessions.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E8B79890-8E4E-F95D-8367-A2ED31676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6739" y="991373"/>
            <a:ext cx="9405686" cy="475477"/>
          </a:xfrm>
        </p:spPr>
        <p:txBody>
          <a:bodyPr/>
          <a:lstStyle/>
          <a:p>
            <a:r>
              <a:rPr lang="fr-FR" dirty="0"/>
              <a:t>Déroulement de la journée : planning &amp; rôles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1555750"/>
            <a:ext cx="9464675" cy="4737099"/>
          </a:xfrm>
        </p:spPr>
        <p:txBody>
          <a:bodyPr/>
          <a:lstStyle/>
          <a:p>
            <a:r>
              <a:rPr lang="fr-FR" dirty="0"/>
              <a:t>Planning des tests :</a:t>
            </a:r>
          </a:p>
          <a:p>
            <a:pPr lvl="1"/>
            <a:r>
              <a:rPr lang="fr-FR" dirty="0"/>
              <a:t>Document de référence : « PUB_Liste_session.xlsx »</a:t>
            </a:r>
            <a:endParaRPr lang="fr-FR" dirty="0">
              <a:highlight>
                <a:srgbClr val="FFFF00"/>
              </a:highlight>
            </a:endParaRPr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5C15BBA-4898-994D-AFCA-E57F02E27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99914"/>
              </p:ext>
            </p:extLst>
          </p:nvPr>
        </p:nvGraphicFramePr>
        <p:xfrm>
          <a:off x="1863725" y="2435041"/>
          <a:ext cx="8328025" cy="330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111951580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52545212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8710934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356198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351289633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3795675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842741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276801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ID Session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Créneaux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Professionnels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Editeurs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Lead Moniteur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Moniteur Scribe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Moniteur Gazelle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Moniteur 4</a:t>
                      </a:r>
                      <a:endParaRPr lang="fr-F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573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9h30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Editeur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Clotaire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Céline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Morane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Tous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636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PUB-2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10h30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Céline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Stéphane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Yoann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Tous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3954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11h30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Z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Céline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Morane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Yoann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Lucile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618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13h30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Clotaire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Stéphane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Céline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Tous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672660"/>
                  </a:ext>
                </a:extLst>
              </a:tr>
              <a:tr h="25608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14h30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B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Clotaire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Yoann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Julie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Loïc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1649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15h30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327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16h30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968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17h30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952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9h30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0493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10h30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587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11h30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Clotaire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Julie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Loïc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Stéphane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616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13h30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462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14h30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Dr 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Editeur 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Céline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Lucile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Stéphane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Morane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6842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15h30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289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16h30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18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PUB-16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17h30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739163"/>
                  </a:ext>
                </a:extLst>
              </a:tr>
            </a:tbl>
          </a:graphicData>
        </a:graphic>
      </p:graphicFrame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A1A13EF7-6E1C-7C1C-5093-4903D288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47750" y="648473"/>
            <a:ext cx="9405686" cy="475477"/>
          </a:xfrm>
        </p:spPr>
        <p:txBody>
          <a:bodyPr/>
          <a:lstStyle/>
          <a:p>
            <a:r>
              <a:rPr lang="fr-FR" dirty="0"/>
              <a:t>Déroulement d’une session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36700" y="1181099"/>
            <a:ext cx="10369550" cy="5443013"/>
          </a:xfrm>
        </p:spPr>
        <p:txBody>
          <a:bodyPr/>
          <a:lstStyle/>
          <a:p>
            <a:r>
              <a:rPr lang="fr-FR" sz="1100" dirty="0"/>
              <a:t>Connexion des moniteurs et observateurs à la </a:t>
            </a:r>
            <a:r>
              <a:rPr lang="fr-FR" sz="1100" dirty="0" err="1"/>
              <a:t>visio</a:t>
            </a:r>
            <a:r>
              <a:rPr lang="fr-FR" sz="1100" dirty="0"/>
              <a:t> Teams :</a:t>
            </a:r>
          </a:p>
          <a:p>
            <a:pPr lvl="1"/>
            <a:r>
              <a:rPr lang="fr-FR" sz="1050" dirty="0"/>
              <a:t>Présentation rapide des moniteurs présents + indication que nous avons des observateurs</a:t>
            </a:r>
          </a:p>
          <a:p>
            <a:pPr lvl="1"/>
            <a:r>
              <a:rPr lang="fr-FR" sz="1050" dirty="0"/>
              <a:t>Rappel de l’objectif du </a:t>
            </a:r>
            <a:r>
              <a:rPr lang="fr-FR" sz="1050" dirty="0" err="1"/>
              <a:t>Projectathon</a:t>
            </a:r>
            <a:r>
              <a:rPr lang="fr-FR" sz="1050" dirty="0"/>
              <a:t> Usages</a:t>
            </a:r>
          </a:p>
          <a:p>
            <a:pPr lvl="1"/>
            <a:r>
              <a:rPr lang="fr-FR" sz="1050" dirty="0"/>
              <a:t>Demander le consentement du PS pour l’enregistrement de la session et enregistrement de la session le cas échéant</a:t>
            </a:r>
          </a:p>
          <a:p>
            <a:r>
              <a:rPr lang="fr-FR" sz="1100" dirty="0"/>
              <a:t>Ouverture du fichier PUB_&lt;#SESSION&gt;_&lt;NOM DU PROFESSIONNEL&gt;_</a:t>
            </a:r>
            <a:r>
              <a:rPr lang="fr-FR" sz="1100" dirty="0" err="1"/>
              <a:t>Tests.xslx</a:t>
            </a:r>
            <a:endParaRPr lang="fr-FR" sz="1100" dirty="0"/>
          </a:p>
          <a:p>
            <a:pPr lvl="1"/>
            <a:r>
              <a:rPr lang="fr-FR" sz="1050" dirty="0"/>
              <a:t>Via l’équipe Teams « </a:t>
            </a:r>
            <a:r>
              <a:rPr lang="fr-FR" sz="1050" dirty="0" err="1"/>
              <a:t>Projectathon</a:t>
            </a:r>
            <a:r>
              <a:rPr lang="fr-FR" sz="1050" dirty="0"/>
              <a:t> Usages Bretagne #1 », dans le canal « Général » et onglet « Fichiers »</a:t>
            </a:r>
          </a:p>
          <a:p>
            <a:r>
              <a:rPr lang="fr-FR" sz="1100" dirty="0"/>
              <a:t>Le lead moniteur déroule la session de tests (sans écrire dans le fichier, si possible)</a:t>
            </a:r>
          </a:p>
          <a:p>
            <a:r>
              <a:rPr lang="fr-FR" sz="1100" dirty="0"/>
              <a:t>Le scribe note dans le fichier ce qui se passe</a:t>
            </a:r>
          </a:p>
          <a:p>
            <a:pPr lvl="1"/>
            <a:r>
              <a:rPr lang="fr-FR" sz="1050" dirty="0"/>
              <a:t>Premier onglet « Description du Run » : noter les éléments relatifs à la Session et les volets testés (que l’on complétera au fur et à mesure du test)</a:t>
            </a:r>
          </a:p>
          <a:p>
            <a:pPr lvl="1"/>
            <a:r>
              <a:rPr lang="fr-FR" sz="1050" dirty="0"/>
              <a:t>Deuxième onglet « Scénarios de test » :</a:t>
            </a:r>
          </a:p>
          <a:p>
            <a:pPr lvl="2"/>
            <a:r>
              <a:rPr lang="fr-FR" sz="1050" dirty="0"/>
              <a:t>Suivre les étapes décrites dans « Scénario de tests » et vérifier le « Résultat attendu »</a:t>
            </a:r>
          </a:p>
          <a:p>
            <a:pPr lvl="2"/>
            <a:r>
              <a:rPr lang="fr-FR" sz="1050" dirty="0"/>
              <a:t>Noter le statut du test (</a:t>
            </a:r>
            <a:r>
              <a:rPr lang="fr-FR" sz="1050" dirty="0" err="1"/>
              <a:t>Passed</a:t>
            </a:r>
            <a:r>
              <a:rPr lang="fr-FR" sz="1050" dirty="0"/>
              <a:t>, </a:t>
            </a:r>
            <a:r>
              <a:rPr lang="fr-FR" sz="1050" dirty="0" err="1"/>
              <a:t>Failed</a:t>
            </a:r>
            <a:r>
              <a:rPr lang="fr-FR" sz="1050" dirty="0"/>
              <a:t>, </a:t>
            </a:r>
            <a:r>
              <a:rPr lang="fr-FR" sz="1050" dirty="0" err="1"/>
              <a:t>Blocked</a:t>
            </a:r>
            <a:r>
              <a:rPr lang="fr-FR" sz="1050" dirty="0"/>
              <a:t>…) dans la colonne « Statut » et mettez un commentaire dans la colonne « Commentaire »</a:t>
            </a:r>
          </a:p>
          <a:p>
            <a:pPr lvl="1"/>
            <a:r>
              <a:rPr lang="fr-FR" sz="1050" dirty="0"/>
              <a:t>Troisième onglet « Avis du PS » : noter l’avis du Professionnel de Santé sur son logiciel/son quotidien sur les usages testés, et sur sa relation avec l’éditeur</a:t>
            </a:r>
          </a:p>
          <a:p>
            <a:r>
              <a:rPr lang="fr-FR" sz="1100" dirty="0"/>
              <a:t>Le manipulateur Gazelle effectue les opérations demandées dans la fiche suivi de tests sur la partie validation IHE_XDM, Métadonnées et CDA</a:t>
            </a:r>
          </a:p>
          <a:p>
            <a:r>
              <a:rPr lang="fr-FR" sz="1100" dirty="0"/>
              <a:t>Fin du test : remerciements + déconnexion de tout le monde.</a:t>
            </a:r>
          </a:p>
          <a:p>
            <a:endParaRPr lang="fr-FR" sz="1100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3E19268F-80E8-8F1E-0416-7102AED11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6739" y="991373"/>
            <a:ext cx="9405686" cy="456427"/>
          </a:xfrm>
        </p:spPr>
        <p:txBody>
          <a:bodyPr/>
          <a:lstStyle/>
          <a:p>
            <a:r>
              <a:rPr lang="fr-FR" dirty="0"/>
              <a:t>Outils à disposition des moniteurs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47750" y="1555750"/>
            <a:ext cx="9464675" cy="4737099"/>
          </a:xfrm>
        </p:spPr>
        <p:txBody>
          <a:bodyPr/>
          <a:lstStyle/>
          <a:p>
            <a:r>
              <a:rPr lang="fr-FR" dirty="0"/>
              <a:t>Outils disponibles</a:t>
            </a:r>
          </a:p>
          <a:p>
            <a:pPr lvl="1"/>
            <a:r>
              <a:rPr lang="fr-FR" dirty="0"/>
              <a:t>Equipe Teams « </a:t>
            </a:r>
            <a:r>
              <a:rPr lang="fr-FR" dirty="0" err="1"/>
              <a:t>Projectathon</a:t>
            </a:r>
            <a:r>
              <a:rPr lang="fr-FR" dirty="0"/>
              <a:t> Usages Bretagne » avec les fichiers disponibles dans le canal « Général »</a:t>
            </a:r>
          </a:p>
          <a:p>
            <a:pPr lvl="2"/>
            <a:r>
              <a:rPr lang="fr-FR" dirty="0"/>
              <a:t>Un canal dédié Moniteurs également</a:t>
            </a:r>
          </a:p>
          <a:p>
            <a:pPr lvl="2"/>
            <a:r>
              <a:rPr lang="fr-FR" dirty="0"/>
              <a:t>Un canal dédié Observateurs</a:t>
            </a:r>
          </a:p>
          <a:p>
            <a:pPr lvl="2"/>
            <a:r>
              <a:rPr lang="fr-FR" dirty="0"/>
              <a:t>Un canal « Général » pour tout le monde.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visio</a:t>
            </a:r>
            <a:r>
              <a:rPr lang="fr-FR" dirty="0"/>
              <a:t> Teams toujours en ligne toute la journée (avec le lien)</a:t>
            </a:r>
          </a:p>
          <a:p>
            <a:pPr lvl="1"/>
            <a:r>
              <a:rPr lang="fr-FR" dirty="0"/>
              <a:t>Un fichier de tests par session, permettant de dérouler la session.</a:t>
            </a:r>
          </a:p>
          <a:p>
            <a:pPr lvl="1"/>
            <a:r>
              <a:rPr lang="fr-FR" dirty="0"/>
              <a:t>Les archives IHE_XDM de tests : pour le patient de test et pour le patient ayant l’identité de Clotaire</a:t>
            </a:r>
          </a:p>
          <a:p>
            <a:pPr lvl="1"/>
            <a:r>
              <a:rPr lang="fr-FR" dirty="0"/>
              <a:t>Le fichier « </a:t>
            </a:r>
            <a:r>
              <a:rPr lang="fr-FR" dirty="0" err="1"/>
              <a:t>Projectathon</a:t>
            </a:r>
            <a:r>
              <a:rPr lang="fr-FR" dirty="0"/>
              <a:t> Usages Guide_Projectathon_Usages_v0.docx » fourni par l’ANS</a:t>
            </a:r>
          </a:p>
          <a:p>
            <a:pPr lvl="1"/>
            <a:r>
              <a:rPr lang="fr-FR" dirty="0"/>
              <a:t>La présentation « </a:t>
            </a:r>
            <a:r>
              <a:rPr lang="fr-FR" dirty="0" err="1"/>
              <a:t>Projectathon_Régionaux_Formation</a:t>
            </a:r>
            <a:r>
              <a:rPr lang="fr-FR" dirty="0"/>
              <a:t> Moniteur_v1.1.pptx »</a:t>
            </a:r>
          </a:p>
          <a:p>
            <a:pPr lvl="1"/>
            <a:r>
              <a:rPr lang="fr-FR" dirty="0">
                <a:hlinkClick r:id="rId2"/>
              </a:rPr>
              <a:t>L’EVS Client de Gazelle</a:t>
            </a:r>
            <a:r>
              <a:rPr lang="fr-FR" dirty="0"/>
              <a:t> sur la plateforme de tests de l’ANS</a:t>
            </a:r>
          </a:p>
          <a:p>
            <a:pPr lvl="1"/>
            <a:r>
              <a:rPr lang="fr-FR" dirty="0"/>
              <a:t>La boîte MSSanté de l’ANS (gérée par </a:t>
            </a:r>
            <a:r>
              <a:rPr lang="fr-FR" dirty="0" err="1"/>
              <a:t>Wraptor</a:t>
            </a:r>
            <a:r>
              <a:rPr lang="fr-FR" dirty="0"/>
              <a:t>) utilisée pour ce </a:t>
            </a:r>
            <a:r>
              <a:rPr lang="fr-FR" dirty="0" err="1"/>
              <a:t>Projectathon</a:t>
            </a:r>
            <a:r>
              <a:rPr lang="fr-FR" dirty="0"/>
              <a:t> Usages</a:t>
            </a:r>
          </a:p>
          <a:p>
            <a:pPr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hlinkClick r:id="rId3"/>
            <a:extLst>
              <a:ext uri="{FF2B5EF4-FFF2-40B4-BE49-F238E27FC236}">
                <a16:creationId xmlns:a16="http://schemas.microsoft.com/office/drawing/2014/main" id="{E052759B-3482-ADD5-118D-EDF390843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4054E0-ED9D-704F-9D7A-8E39756F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AE30-263F-4FF1-9C09-810AA140D6E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558C1-7146-AF40-BF27-EC8D8A886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A prendre avec vous et vérifications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374B6-F07C-B740-B7FF-EB7D426CCA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  <a:p>
            <a:pPr lvl="1"/>
            <a:r>
              <a:rPr lang="fr-FR" dirty="0"/>
              <a:t>Votre PC</a:t>
            </a:r>
          </a:p>
          <a:p>
            <a:pPr lvl="1"/>
            <a:r>
              <a:rPr lang="fr-FR" dirty="0"/>
              <a:t>Un éditeur de texte (Visual Studio Code, Notepad++…)</a:t>
            </a:r>
          </a:p>
          <a:p>
            <a:r>
              <a:rPr lang="fr-FR" dirty="0"/>
              <a:t>Documents</a:t>
            </a:r>
          </a:p>
          <a:p>
            <a:pPr lvl="1"/>
            <a:r>
              <a:rPr lang="fr-FR" dirty="0"/>
              <a:t>Charte de confidentialité signée (des exemplaires seront présents sur place)</a:t>
            </a:r>
          </a:p>
          <a:p>
            <a:r>
              <a:rPr lang="fr-FR" dirty="0"/>
              <a:t>Vérifications</a:t>
            </a:r>
          </a:p>
          <a:p>
            <a:pPr lvl="1"/>
            <a:r>
              <a:rPr lang="fr-FR" dirty="0"/>
              <a:t>Connexion à l’équipe Teams</a:t>
            </a:r>
          </a:p>
          <a:p>
            <a:pPr lvl="1"/>
            <a:r>
              <a:rPr lang="fr-FR" dirty="0"/>
              <a:t>Accès aux différents fichiers via l’équipe Teams</a:t>
            </a:r>
          </a:p>
          <a:p>
            <a:pPr lvl="1"/>
            <a:r>
              <a:rPr lang="fr-FR" dirty="0"/>
              <a:t>Connexion à Gazelle avec un compte nominatif</a:t>
            </a:r>
          </a:p>
          <a:p>
            <a:pPr lvl="1"/>
            <a:r>
              <a:rPr lang="fr-FR" dirty="0"/>
              <a:t>Connexion à la boîte MSSanté ANS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FFB97700-E744-70FA-1E32-16D2EF5C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594005"/>
            <a:ext cx="76200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2264"/>
      </p:ext>
    </p:extLst>
  </p:cSld>
  <p:clrMapOvr>
    <a:masterClrMapping/>
  </p:clrMapOvr>
</p:sld>
</file>

<file path=ppt/theme/theme1.xml><?xml version="1.0" encoding="utf-8"?>
<a:theme xmlns:a="http://schemas.openxmlformats.org/drawingml/2006/main" name="1_GCS THEME">
  <a:themeElements>
    <a:clrScheme name="THEME GCS">
      <a:dk1>
        <a:sysClr val="windowText" lastClr="000000"/>
      </a:dk1>
      <a:lt1>
        <a:sysClr val="window" lastClr="FFFFFF"/>
      </a:lt1>
      <a:dk2>
        <a:srgbClr val="302973"/>
      </a:dk2>
      <a:lt2>
        <a:srgbClr val="EEECE1"/>
      </a:lt2>
      <a:accent1>
        <a:srgbClr val="36A9E0"/>
      </a:accent1>
      <a:accent2>
        <a:srgbClr val="95C11E"/>
      </a:accent2>
      <a:accent3>
        <a:srgbClr val="662382"/>
      </a:accent3>
      <a:accent4>
        <a:srgbClr val="302973"/>
      </a:accent4>
      <a:accent5>
        <a:srgbClr val="E6332A"/>
      </a:accent5>
      <a:accent6>
        <a:srgbClr val="36A9E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CS THEME" id="{B2811766-E7D7-419D-BFC5-390FADF1BEDC}" vid="{61FE3280-9CBC-49DD-BF2D-2E6C7D3F1479}"/>
    </a:ext>
  </a:extLst>
</a:theme>
</file>

<file path=ppt/theme/theme2.xml><?xml version="1.0" encoding="utf-8"?>
<a:theme xmlns:a="http://schemas.openxmlformats.org/drawingml/2006/main" name="GCS THEME">
  <a:themeElements>
    <a:clrScheme name="THEME GCS">
      <a:dk1>
        <a:sysClr val="windowText" lastClr="000000"/>
      </a:dk1>
      <a:lt1>
        <a:sysClr val="window" lastClr="FFFFFF"/>
      </a:lt1>
      <a:dk2>
        <a:srgbClr val="302973"/>
      </a:dk2>
      <a:lt2>
        <a:srgbClr val="EEECE1"/>
      </a:lt2>
      <a:accent1>
        <a:srgbClr val="36A9E0"/>
      </a:accent1>
      <a:accent2>
        <a:srgbClr val="95C11E"/>
      </a:accent2>
      <a:accent3>
        <a:srgbClr val="662382"/>
      </a:accent3>
      <a:accent4>
        <a:srgbClr val="302973"/>
      </a:accent4>
      <a:accent5>
        <a:srgbClr val="E6332A"/>
      </a:accent5>
      <a:accent6>
        <a:srgbClr val="36A9E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CS THEME" id="{B2811766-E7D7-419D-BFC5-390FADF1BEDC}" vid="{61FE3280-9CBC-49DD-BF2D-2E6C7D3F1479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tage xmlns="7edd7dbb-4c88-49fb-a70a-355c65ac9263">
      <UserInfo>
        <DisplayName/>
        <AccountId xsi:nil="true"/>
        <AccountType/>
      </UserInfo>
    </Partage>
    <lcf76f155ced4ddcb4097134ff3c332f xmlns="7edd7dbb-4c88-49fb-a70a-355c65ac9263">
      <Terms xmlns="http://schemas.microsoft.com/office/infopath/2007/PartnerControls"/>
    </lcf76f155ced4ddcb4097134ff3c332f>
    <TaxCatchAll xmlns="0f115857-b010-47c2-99d5-159f2b7b04c2" xsi:nil="true"/>
    <_dlc_DocId xmlns="0f115857-b010-47c2-99d5-159f2b7b04c2">TPHDH3DKW2SD-1444512744-200399</_dlc_DocId>
    <_dlc_DocIdUrl xmlns="0f115857-b010-47c2-99d5-159f2b7b04c2">
      <Url>https://esantebretagnefr.sharepoint.com/_layouts/15/DocIdRedir.aspx?ID=TPHDH3DKW2SD-1444512744-200399</Url>
      <Description>TPHDH3DKW2SD-1444512744-200399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48C17C67108441B6990CC13C23FAF3" ma:contentTypeVersion="17" ma:contentTypeDescription="Crée un document." ma:contentTypeScope="" ma:versionID="f42b1b972e49ee1222813f2b49a4caa7">
  <xsd:schema xmlns:xsd="http://www.w3.org/2001/XMLSchema" xmlns:xs="http://www.w3.org/2001/XMLSchema" xmlns:p="http://schemas.microsoft.com/office/2006/metadata/properties" xmlns:ns2="0f115857-b010-47c2-99d5-159f2b7b04c2" xmlns:ns3="7edd7dbb-4c88-49fb-a70a-355c65ac9263" targetNamespace="http://schemas.microsoft.com/office/2006/metadata/properties" ma:root="true" ma:fieldsID="e149fc8f229a6f45eb62322be07a988d" ns2:_="" ns3:_="">
    <xsd:import namespace="0f115857-b010-47c2-99d5-159f2b7b04c2"/>
    <xsd:import namespace="7edd7dbb-4c88-49fb-a70a-355c65ac926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LengthInSeconds" minOccurs="0"/>
                <xsd:element ref="ns3:Partage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5857-b010-47c2-99d5-159f2b7b04c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Conserver l’ID" ma:description="Conserver l’ID lors de l’ajout." ma:hidden="true" ma:internalName="_dlc_DocIdPersistId" ma:readOnly="true">
      <xsd:simpleType>
        <xsd:restriction base="dms:Boolean"/>
      </xsd:simple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8308355d-aadd-48a8-981d-0c69ba0f7732}" ma:internalName="TaxCatchAll" ma:showField="CatchAllData" ma:web="0f115857-b010-47c2-99d5-159f2b7b04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d7dbb-4c88-49fb-a70a-355c65ac9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Partage" ma:index="24" nillable="true" ma:displayName="Partage" ma:format="Dropdown" ma:list="UserInfo" ma:SharePointGroup="0" ma:internalName="Partag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6" nillable="true" ma:taxonomy="true" ma:internalName="lcf76f155ced4ddcb4097134ff3c332f" ma:taxonomyFieldName="MediaServiceImageTags" ma:displayName="Balises d’images" ma:readOnly="false" ma:fieldId="{5cf76f15-5ced-4ddc-b409-7134ff3c332f}" ma:taxonomyMulti="true" ma:sspId="e622bf79-0309-4c6a-9801-fdb574d39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CA40C5D-EC36-4F49-BB73-ED809E8945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2B2B0-EEB1-46E0-83A8-ECD195C0470F}">
  <ds:schemaRefs>
    <ds:schemaRef ds:uri="http://purl.org/dc/elements/1.1/"/>
    <ds:schemaRef ds:uri="http://purl.org/dc/dcmitype/"/>
    <ds:schemaRef ds:uri="http://schemas.microsoft.com/office/2006/documentManagement/types"/>
    <ds:schemaRef ds:uri="667f09c0-488a-4ae6-a99a-d0d0d5f1c967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45F37D-042B-424E-BBFC-68488E3A80D8}"/>
</file>

<file path=customXml/itemProps4.xml><?xml version="1.0" encoding="utf-8"?>
<ds:datastoreItem xmlns:ds="http://schemas.openxmlformats.org/officeDocument/2006/customXml" ds:itemID="{372D2FCE-F1D2-41F2-80AB-8FD2D0E8A946}"/>
</file>

<file path=docProps/app.xml><?xml version="1.0" encoding="utf-8"?>
<Properties xmlns="http://schemas.openxmlformats.org/officeDocument/2006/extended-properties" xmlns:vt="http://schemas.openxmlformats.org/officeDocument/2006/docPropsVTypes">
  <Template>GCS THEME</Template>
  <TotalTime>4530</TotalTime>
  <Words>1147</Words>
  <Application>Microsoft Office PowerPoint</Application>
  <PresentationFormat>Grand écran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Montserrat</vt:lpstr>
      <vt:lpstr>Montserrat Medium</vt:lpstr>
      <vt:lpstr>Oceania</vt:lpstr>
      <vt:lpstr>Wingdings</vt:lpstr>
      <vt:lpstr>1_GCS THEME</vt:lpstr>
      <vt:lpstr>GCS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[PUB] Guide moniteurs</dc:title>
  <dc:creator>clotaire.delanchy@esante-bretagne.fr</dc:creator>
  <cp:lastModifiedBy>Clotaire DELANCHY</cp:lastModifiedBy>
  <cp:revision>75</cp:revision>
  <dcterms:created xsi:type="dcterms:W3CDTF">2016-01-07T10:44:09Z</dcterms:created>
  <dcterms:modified xsi:type="dcterms:W3CDTF">2023-02-09T09:49:05Z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0x010100FB48C17C67108441B6990CC13C23FAF3</vt:lpwstr>
  </property>
  <property fmtid="{D5CDD505-2E9C-101B-9397-08002B2CF9AE}" pid="3" name="Order">
    <vt:r8>14800</vt:r8>
  </property>
  <property fmtid="{D5CDD505-2E9C-101B-9397-08002B2CF9AE}" pid="4" name="_dlc_DocIdItemGuid">
    <vt:lpwstr>d2b9cdbb-5755-4b8c-84aa-7ccbdf1b994c</vt:lpwstr>
  </property>
  <property fmtid="{D5CDD505-2E9C-101B-9397-08002B2CF9AE}" pid="5" name="MediaServiceImageTags">
    <vt:lpwstr/>
  </property>
</Properties>
</file>