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5"/>
    <p:sldMasterId id="2147483660" r:id="rId6"/>
  </p:sldMasterIdLst>
  <p:notesMasterIdLst>
    <p:notesMasterId r:id="rId17"/>
  </p:notesMasterIdLst>
  <p:handoutMasterIdLst>
    <p:handoutMasterId r:id="rId18"/>
  </p:handoutMasterIdLst>
  <p:sldIdLst>
    <p:sldId id="645" r:id="rId7"/>
    <p:sldId id="640" r:id="rId8"/>
    <p:sldId id="646" r:id="rId9"/>
    <p:sldId id="648" r:id="rId10"/>
    <p:sldId id="649" r:id="rId11"/>
    <p:sldId id="650" r:id="rId12"/>
    <p:sldId id="651" r:id="rId13"/>
    <p:sldId id="652" r:id="rId14"/>
    <p:sldId id="653" r:id="rId15"/>
    <p:sldId id="65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ud LEFEVRE" initials="RL" lastIdx="1" clrIdx="0">
    <p:extLst>
      <p:ext uri="{19B8F6BF-5375-455C-9EA6-DF929625EA0E}">
        <p15:presenceInfo xmlns:p15="http://schemas.microsoft.com/office/powerpoint/2012/main" userId="S::renaud.lefevre@esante-bretagne.fr::f1ee912e-f29b-45bf-86e9-e9c74676bd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1AF"/>
    <a:srgbClr val="403E3C"/>
    <a:srgbClr val="00A4C6"/>
    <a:srgbClr val="718237"/>
    <a:srgbClr val="9AA778"/>
    <a:srgbClr val="CE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0CEA-DFA8-4343-B702-D664101FD2DB}" v="16" dt="2023-02-09T10:03:4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/>
    <p:restoredTop sz="94694"/>
  </p:normalViewPr>
  <p:slideViewPr>
    <p:cSldViewPr snapToGrid="0">
      <p:cViewPr varScale="1">
        <p:scale>
          <a:sx n="103" d="100"/>
          <a:sy n="103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aire DELANCHY" userId="24583ab3-8a04-460c-bae4-8234ef183968" providerId="ADAL" clId="{2F513950-9805-4245-8FE4-86C09F58AFA7}"/>
    <pc:docChg chg="custSel modSld modMainMaster">
      <pc:chgData name="Clotaire DELANCHY" userId="24583ab3-8a04-460c-bae4-8234ef183968" providerId="ADAL" clId="{2F513950-9805-4245-8FE4-86C09F58AFA7}" dt="2023-01-22T19:40:56.795" v="860" actId="20577"/>
      <pc:docMkLst>
        <pc:docMk/>
      </pc:docMkLst>
      <pc:sldChg chg="modSp mod">
        <pc:chgData name="Clotaire DELANCHY" userId="24583ab3-8a04-460c-bae4-8234ef183968" providerId="ADAL" clId="{2F513950-9805-4245-8FE4-86C09F58AFA7}" dt="2023-01-21T20:43:48.725" v="11" actId="20577"/>
        <pc:sldMkLst>
          <pc:docMk/>
          <pc:sldMk cId="2515626093" sldId="645"/>
        </pc:sldMkLst>
        <pc:spChg chg="mod">
          <ac:chgData name="Clotaire DELANCHY" userId="24583ab3-8a04-460c-bae4-8234ef183968" providerId="ADAL" clId="{2F513950-9805-4245-8FE4-86C09F58AFA7}" dt="2023-01-21T20:43:48.725" v="11" actId="20577"/>
          <ac:spMkLst>
            <pc:docMk/>
            <pc:sldMk cId="2515626093" sldId="645"/>
            <ac:spMk id="15" creationId="{E6CF2C0C-1E40-4D2A-8DEF-912DE279C319}"/>
          </ac:spMkLst>
        </pc:spChg>
      </pc:sldChg>
      <pc:sldChg chg="modSp mod">
        <pc:chgData name="Clotaire DELANCHY" userId="24583ab3-8a04-460c-bae4-8234ef183968" providerId="ADAL" clId="{2F513950-9805-4245-8FE4-86C09F58AFA7}" dt="2023-01-22T19:40:08.832" v="857" actId="20577"/>
        <pc:sldMkLst>
          <pc:docMk/>
          <pc:sldMk cId="1272445405" sldId="649"/>
        </pc:sldMkLst>
        <pc:spChg chg="mod">
          <ac:chgData name="Clotaire DELANCHY" userId="24583ab3-8a04-460c-bae4-8234ef183968" providerId="ADAL" clId="{2F513950-9805-4245-8FE4-86C09F58AFA7}" dt="2023-01-22T19:40:08.832" v="857" actId="20577"/>
          <ac:spMkLst>
            <pc:docMk/>
            <pc:sldMk cId="1272445405" sldId="649"/>
            <ac:spMk id="4" creationId="{970374B6-F07C-B740-B7FF-EB7D426CCA84}"/>
          </ac:spMkLst>
        </pc:spChg>
      </pc:sldChg>
      <pc:sldChg chg="modSp mod">
        <pc:chgData name="Clotaire DELANCHY" userId="24583ab3-8a04-460c-bae4-8234ef183968" providerId="ADAL" clId="{2F513950-9805-4245-8FE4-86C09F58AFA7}" dt="2023-01-21T20:49:33.209" v="643" actId="20577"/>
        <pc:sldMkLst>
          <pc:docMk/>
          <pc:sldMk cId="3278677049" sldId="650"/>
        </pc:sldMkLst>
        <pc:graphicFrameChg chg="modGraphic">
          <ac:chgData name="Clotaire DELANCHY" userId="24583ab3-8a04-460c-bae4-8234ef183968" providerId="ADAL" clId="{2F513950-9805-4245-8FE4-86C09F58AFA7}" dt="2023-01-21T20:49:33.209" v="643" actId="20577"/>
          <ac:graphicFrameMkLst>
            <pc:docMk/>
            <pc:sldMk cId="3278677049" sldId="650"/>
            <ac:graphicFrameMk id="5" creationId="{15C15BBA-4898-994D-AFCA-E57F02E2729D}"/>
          </ac:graphicFrameMkLst>
        </pc:graphicFrameChg>
      </pc:sldChg>
      <pc:sldChg chg="addSp modSp mod">
        <pc:chgData name="Clotaire DELANCHY" userId="24583ab3-8a04-460c-bae4-8234ef183968" providerId="ADAL" clId="{2F513950-9805-4245-8FE4-86C09F58AFA7}" dt="2023-01-22T19:40:56.795" v="860" actId="20577"/>
        <pc:sldMkLst>
          <pc:docMk/>
          <pc:sldMk cId="1167044713" sldId="651"/>
        </pc:sldMkLst>
        <pc:spChg chg="mod">
          <ac:chgData name="Clotaire DELANCHY" userId="24583ab3-8a04-460c-bae4-8234ef183968" providerId="ADAL" clId="{2F513950-9805-4245-8FE4-86C09F58AFA7}" dt="2023-01-22T19:40:56.795" v="860" actId="20577"/>
          <ac:spMkLst>
            <pc:docMk/>
            <pc:sldMk cId="1167044713" sldId="651"/>
            <ac:spMk id="4" creationId="{970374B6-F07C-B740-B7FF-EB7D426CCA84}"/>
          </ac:spMkLst>
        </pc:spChg>
        <pc:spChg chg="add mod">
          <ac:chgData name="Clotaire DELANCHY" userId="24583ab3-8a04-460c-bae4-8234ef183968" providerId="ADAL" clId="{2F513950-9805-4245-8FE4-86C09F58AFA7}" dt="2023-01-21T20:48:02.549" v="478" actId="113"/>
          <ac:spMkLst>
            <pc:docMk/>
            <pc:sldMk cId="1167044713" sldId="651"/>
            <ac:spMk id="5" creationId="{E0796C3C-588D-A5B7-3B5A-8A72728961DF}"/>
          </ac:spMkLst>
        </pc:spChg>
      </pc:sldChg>
      <pc:sldChg chg="addSp modSp mod">
        <pc:chgData name="Clotaire DELANCHY" userId="24583ab3-8a04-460c-bae4-8234ef183968" providerId="ADAL" clId="{2F513950-9805-4245-8FE4-86C09F58AFA7}" dt="2023-01-21T20:51:49.585" v="850" actId="14100"/>
        <pc:sldMkLst>
          <pc:docMk/>
          <pc:sldMk cId="1170506057" sldId="652"/>
        </pc:sldMkLst>
        <pc:spChg chg="mod">
          <ac:chgData name="Clotaire DELANCHY" userId="24583ab3-8a04-460c-bae4-8234ef183968" providerId="ADAL" clId="{2F513950-9805-4245-8FE4-86C09F58AFA7}" dt="2023-01-21T20:45:12.107" v="24" actId="20577"/>
          <ac:spMkLst>
            <pc:docMk/>
            <pc:sldMk cId="1170506057" sldId="652"/>
            <ac:spMk id="3" creationId="{7D8558C1-7146-AF40-BF27-EC8D8A88640E}"/>
          </ac:spMkLst>
        </pc:spChg>
        <pc:spChg chg="mod">
          <ac:chgData name="Clotaire DELANCHY" userId="24583ab3-8a04-460c-bae4-8234ef183968" providerId="ADAL" clId="{2F513950-9805-4245-8FE4-86C09F58AFA7}" dt="2023-01-21T20:45:30.167" v="26" actId="20577"/>
          <ac:spMkLst>
            <pc:docMk/>
            <pc:sldMk cId="1170506057" sldId="652"/>
            <ac:spMk id="4" creationId="{970374B6-F07C-B740-B7FF-EB7D426CCA84}"/>
          </ac:spMkLst>
        </pc:spChg>
        <pc:spChg chg="add mod">
          <ac:chgData name="Clotaire DELANCHY" userId="24583ab3-8a04-460c-bae4-8234ef183968" providerId="ADAL" clId="{2F513950-9805-4245-8FE4-86C09F58AFA7}" dt="2023-01-21T20:51:49.585" v="850" actId="14100"/>
          <ac:spMkLst>
            <pc:docMk/>
            <pc:sldMk cId="1170506057" sldId="652"/>
            <ac:spMk id="5" creationId="{44B244B2-8D75-0A3F-F970-E338C63BF149}"/>
          </ac:spMkLst>
        </pc:spChg>
      </pc:sldChg>
      <pc:sldChg chg="modSp mod">
        <pc:chgData name="Clotaire DELANCHY" userId="24583ab3-8a04-460c-bae4-8234ef183968" providerId="ADAL" clId="{2F513950-9805-4245-8FE4-86C09F58AFA7}" dt="2023-01-21T20:45:57.993" v="30" actId="20577"/>
        <pc:sldMkLst>
          <pc:docMk/>
          <pc:sldMk cId="432492264" sldId="653"/>
        </pc:sldMkLst>
        <pc:spChg chg="mod">
          <ac:chgData name="Clotaire DELANCHY" userId="24583ab3-8a04-460c-bae4-8234ef183968" providerId="ADAL" clId="{2F513950-9805-4245-8FE4-86C09F58AFA7}" dt="2023-01-21T20:45:57.993" v="30" actId="20577"/>
          <ac:spMkLst>
            <pc:docMk/>
            <pc:sldMk cId="432492264" sldId="653"/>
            <ac:spMk id="4" creationId="{970374B6-F07C-B740-B7FF-EB7D426CCA84}"/>
          </ac:spMkLst>
        </pc:spChg>
      </pc:sldChg>
      <pc:sldMasterChg chg="modSp mod">
        <pc:chgData name="Clotaire DELANCHY" userId="24583ab3-8a04-460c-bae4-8234ef183968" providerId="ADAL" clId="{2F513950-9805-4245-8FE4-86C09F58AFA7}" dt="2023-01-21T20:49:57.587" v="656" actId="14100"/>
        <pc:sldMasterMkLst>
          <pc:docMk/>
          <pc:sldMasterMk cId="2097258969" sldId="2147483660"/>
        </pc:sldMasterMkLst>
        <pc:spChg chg="mod">
          <ac:chgData name="Clotaire DELANCHY" userId="24583ab3-8a04-460c-bae4-8234ef183968" providerId="ADAL" clId="{2F513950-9805-4245-8FE4-86C09F58AFA7}" dt="2023-01-21T20:49:57.587" v="656" actId="14100"/>
          <ac:spMkLst>
            <pc:docMk/>
            <pc:sldMasterMk cId="2097258969" sldId="2147483660"/>
            <ac:spMk id="7" creationId="{BC612C31-938C-C942-BF98-B41E86B0AE22}"/>
          </ac:spMkLst>
        </pc:spChg>
      </pc:sldMasterChg>
    </pc:docChg>
  </pc:docChgLst>
  <pc:docChgLst>
    <pc:chgData name="Clotaire DELANCHY" userId="24583ab3-8a04-460c-bae4-8234ef183968" providerId="ADAL" clId="{D0B60CEA-DFA8-4343-B702-D664101FD2DB}"/>
    <pc:docChg chg="custSel modSld">
      <pc:chgData name="Clotaire DELANCHY" userId="24583ab3-8a04-460c-bae4-8234ef183968" providerId="ADAL" clId="{D0B60CEA-DFA8-4343-B702-D664101FD2DB}" dt="2023-02-09T09:52:49.876" v="33" actId="13926"/>
      <pc:docMkLst>
        <pc:docMk/>
      </pc:docMkLst>
      <pc:sldChg chg="addSp modSp">
        <pc:chgData name="Clotaire DELANCHY" userId="24583ab3-8a04-460c-bae4-8234ef183968" providerId="ADAL" clId="{D0B60CEA-DFA8-4343-B702-D664101FD2DB}" dt="2023-02-09T09:51:08.035" v="3"/>
        <pc:sldMkLst>
          <pc:docMk/>
          <pc:sldMk cId="2419326503" sldId="640"/>
        </pc:sldMkLst>
        <pc:picChg chg="add mod">
          <ac:chgData name="Clotaire DELANCHY" userId="24583ab3-8a04-460c-bae4-8234ef183968" providerId="ADAL" clId="{D0B60CEA-DFA8-4343-B702-D664101FD2DB}" dt="2023-02-09T09:51:08.035" v="3"/>
          <ac:picMkLst>
            <pc:docMk/>
            <pc:sldMk cId="2419326503" sldId="640"/>
            <ac:picMk id="5" creationId="{A3A2A76F-2509-EBB1-4028-65567973FB42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03.784" v="2"/>
        <pc:sldMkLst>
          <pc:docMk/>
          <pc:sldMk cId="2515626093" sldId="645"/>
        </pc:sldMkLst>
        <pc:spChg chg="add mod">
          <ac:chgData name="Clotaire DELANCHY" userId="24583ab3-8a04-460c-bae4-8234ef183968" providerId="ADAL" clId="{D0B60CEA-DFA8-4343-B702-D664101FD2DB}" dt="2023-02-09T09:50:51.241" v="0"/>
          <ac:spMkLst>
            <pc:docMk/>
            <pc:sldMk cId="2515626093" sldId="645"/>
            <ac:spMk id="2" creationId="{2C2375CE-A7B9-C2F3-9D81-06E50D4C09F8}"/>
          </ac:spMkLst>
        </pc:spChg>
        <pc:spChg chg="add mod">
          <ac:chgData name="Clotaire DELANCHY" userId="24583ab3-8a04-460c-bae4-8234ef183968" providerId="ADAL" clId="{D0B60CEA-DFA8-4343-B702-D664101FD2DB}" dt="2023-02-09T09:50:58.096" v="1"/>
          <ac:spMkLst>
            <pc:docMk/>
            <pc:sldMk cId="2515626093" sldId="645"/>
            <ac:spMk id="4" creationId="{B6B8450F-0358-3BFA-AA48-89D21EAF7E6F}"/>
          </ac:spMkLst>
        </pc:spChg>
        <pc:picChg chg="add mod">
          <ac:chgData name="Clotaire DELANCHY" userId="24583ab3-8a04-460c-bae4-8234ef183968" providerId="ADAL" clId="{D0B60CEA-DFA8-4343-B702-D664101FD2DB}" dt="2023-02-09T09:51:03.784" v="2"/>
          <ac:picMkLst>
            <pc:docMk/>
            <pc:sldMk cId="2515626093" sldId="645"/>
            <ac:picMk id="6" creationId="{BF9F396A-65C7-EC79-0F03-0D6B5759760C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08.834" v="4"/>
        <pc:sldMkLst>
          <pc:docMk/>
          <pc:sldMk cId="548543771" sldId="646"/>
        </pc:sldMkLst>
        <pc:picChg chg="add mod">
          <ac:chgData name="Clotaire DELANCHY" userId="24583ab3-8a04-460c-bae4-8234ef183968" providerId="ADAL" clId="{D0B60CEA-DFA8-4343-B702-D664101FD2DB}" dt="2023-02-09T09:51:08.834" v="4"/>
          <ac:picMkLst>
            <pc:docMk/>
            <pc:sldMk cId="548543771" sldId="646"/>
            <ac:picMk id="5" creationId="{E3CEE2CD-036B-F548-9F81-E6FB6EB5B3B9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09.672" v="5"/>
        <pc:sldMkLst>
          <pc:docMk/>
          <pc:sldMk cId="1771454425" sldId="648"/>
        </pc:sldMkLst>
        <pc:picChg chg="add mod">
          <ac:chgData name="Clotaire DELANCHY" userId="24583ab3-8a04-460c-bae4-8234ef183968" providerId="ADAL" clId="{D0B60CEA-DFA8-4343-B702-D664101FD2DB}" dt="2023-02-09T09:51:09.672" v="5"/>
          <ac:picMkLst>
            <pc:docMk/>
            <pc:sldMk cId="1771454425" sldId="648"/>
            <ac:picMk id="5" creationId="{30B6058D-54D3-DC05-88C8-BB8B6C3AAECC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10.596" v="6"/>
        <pc:sldMkLst>
          <pc:docMk/>
          <pc:sldMk cId="1272445405" sldId="649"/>
        </pc:sldMkLst>
        <pc:picChg chg="add mod">
          <ac:chgData name="Clotaire DELANCHY" userId="24583ab3-8a04-460c-bae4-8234ef183968" providerId="ADAL" clId="{D0B60CEA-DFA8-4343-B702-D664101FD2DB}" dt="2023-02-09T09:51:10.596" v="6"/>
          <ac:picMkLst>
            <pc:docMk/>
            <pc:sldMk cId="1272445405" sldId="649"/>
            <ac:picMk id="5" creationId="{E93183FE-4CA5-13A0-424A-0CDFF08F970D}"/>
          </ac:picMkLst>
        </pc:picChg>
      </pc:sldChg>
      <pc:sldChg chg="addSp delSp modSp mod">
        <pc:chgData name="Clotaire DELANCHY" userId="24583ab3-8a04-460c-bae4-8234ef183968" providerId="ADAL" clId="{D0B60CEA-DFA8-4343-B702-D664101FD2DB}" dt="2023-02-09T09:52:19.350" v="14" actId="3626"/>
        <pc:sldMkLst>
          <pc:docMk/>
          <pc:sldMk cId="3278677049" sldId="650"/>
        </pc:sldMkLst>
        <pc:spChg chg="mod">
          <ac:chgData name="Clotaire DELANCHY" userId="24583ab3-8a04-460c-bae4-8234ef183968" providerId="ADAL" clId="{D0B60CEA-DFA8-4343-B702-D664101FD2DB}" dt="2023-02-09T09:52:19.350" v="14" actId="3626"/>
          <ac:spMkLst>
            <pc:docMk/>
            <pc:sldMk cId="3278677049" sldId="650"/>
            <ac:spMk id="4" creationId="{970374B6-F07C-B740-B7FF-EB7D426CCA84}"/>
          </ac:spMkLst>
        </pc:spChg>
        <pc:graphicFrameChg chg="del">
          <ac:chgData name="Clotaire DELANCHY" userId="24583ab3-8a04-460c-bae4-8234ef183968" providerId="ADAL" clId="{D0B60CEA-DFA8-4343-B702-D664101FD2DB}" dt="2023-02-09T09:52:13.075" v="12" actId="478"/>
          <ac:graphicFrameMkLst>
            <pc:docMk/>
            <pc:sldMk cId="3278677049" sldId="650"/>
            <ac:graphicFrameMk id="5" creationId="{15C15BBA-4898-994D-AFCA-E57F02E2729D}"/>
          </ac:graphicFrameMkLst>
        </pc:graphicFrameChg>
        <pc:graphicFrameChg chg="add mod">
          <ac:chgData name="Clotaire DELANCHY" userId="24583ab3-8a04-460c-bae4-8234ef183968" providerId="ADAL" clId="{D0B60CEA-DFA8-4343-B702-D664101FD2DB}" dt="2023-02-09T09:52:13.507" v="13"/>
          <ac:graphicFrameMkLst>
            <pc:docMk/>
            <pc:sldMk cId="3278677049" sldId="650"/>
            <ac:graphicFrameMk id="7" creationId="{6EECABFF-6BF4-6FC3-C218-B3FE1414660F}"/>
          </ac:graphicFrameMkLst>
        </pc:graphicFrameChg>
        <pc:picChg chg="add mod">
          <ac:chgData name="Clotaire DELANCHY" userId="24583ab3-8a04-460c-bae4-8234ef183968" providerId="ADAL" clId="{D0B60CEA-DFA8-4343-B702-D664101FD2DB}" dt="2023-02-09T09:51:11.467" v="7"/>
          <ac:picMkLst>
            <pc:docMk/>
            <pc:sldMk cId="3278677049" sldId="650"/>
            <ac:picMk id="6" creationId="{68B371D7-A5B6-9FC3-7949-C403CB2E33F4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12.290" v="8"/>
        <pc:sldMkLst>
          <pc:docMk/>
          <pc:sldMk cId="1167044713" sldId="651"/>
        </pc:sldMkLst>
        <pc:picChg chg="add mod">
          <ac:chgData name="Clotaire DELANCHY" userId="24583ab3-8a04-460c-bae4-8234ef183968" providerId="ADAL" clId="{D0B60CEA-DFA8-4343-B702-D664101FD2DB}" dt="2023-02-09T09:51:12.290" v="8"/>
          <ac:picMkLst>
            <pc:docMk/>
            <pc:sldMk cId="1167044713" sldId="651"/>
            <ac:picMk id="6" creationId="{535FDBB2-B3A2-20B2-0930-C85B3BC5E69A}"/>
          </ac:picMkLst>
        </pc:picChg>
      </pc:sldChg>
      <pc:sldChg chg="addSp modSp mod">
        <pc:chgData name="Clotaire DELANCHY" userId="24583ab3-8a04-460c-bae4-8234ef183968" providerId="ADAL" clId="{D0B60CEA-DFA8-4343-B702-D664101FD2DB}" dt="2023-02-09T09:52:49.876" v="33" actId="13926"/>
        <pc:sldMkLst>
          <pc:docMk/>
          <pc:sldMk cId="1170506057" sldId="652"/>
        </pc:sldMkLst>
        <pc:spChg chg="mod">
          <ac:chgData name="Clotaire DELANCHY" userId="24583ab3-8a04-460c-bae4-8234ef183968" providerId="ADAL" clId="{D0B60CEA-DFA8-4343-B702-D664101FD2DB}" dt="2023-02-09T09:52:49.876" v="33" actId="13926"/>
          <ac:spMkLst>
            <pc:docMk/>
            <pc:sldMk cId="1170506057" sldId="652"/>
            <ac:spMk id="4" creationId="{970374B6-F07C-B740-B7FF-EB7D426CCA84}"/>
          </ac:spMkLst>
        </pc:spChg>
        <pc:picChg chg="add mod">
          <ac:chgData name="Clotaire DELANCHY" userId="24583ab3-8a04-460c-bae4-8234ef183968" providerId="ADAL" clId="{D0B60CEA-DFA8-4343-B702-D664101FD2DB}" dt="2023-02-09T09:51:13.361" v="9"/>
          <ac:picMkLst>
            <pc:docMk/>
            <pc:sldMk cId="1170506057" sldId="652"/>
            <ac:picMk id="6" creationId="{3623C25B-5E5F-CD9F-62DE-1D42BE7E3099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14.643" v="10"/>
        <pc:sldMkLst>
          <pc:docMk/>
          <pc:sldMk cId="432492264" sldId="653"/>
        </pc:sldMkLst>
        <pc:picChg chg="add mod">
          <ac:chgData name="Clotaire DELANCHY" userId="24583ab3-8a04-460c-bae4-8234ef183968" providerId="ADAL" clId="{D0B60CEA-DFA8-4343-B702-D664101FD2DB}" dt="2023-02-09T09:51:14.643" v="10"/>
          <ac:picMkLst>
            <pc:docMk/>
            <pc:sldMk cId="432492264" sldId="653"/>
            <ac:picMk id="5" creationId="{D82C7189-4D05-EED5-633C-348A2605C6FC}"/>
          </ac:picMkLst>
        </pc:picChg>
      </pc:sldChg>
      <pc:sldChg chg="addSp modSp">
        <pc:chgData name="Clotaire DELANCHY" userId="24583ab3-8a04-460c-bae4-8234ef183968" providerId="ADAL" clId="{D0B60CEA-DFA8-4343-B702-D664101FD2DB}" dt="2023-02-09T09:51:16.148" v="11"/>
        <pc:sldMkLst>
          <pc:docMk/>
          <pc:sldMk cId="2781241540" sldId="654"/>
        </pc:sldMkLst>
        <pc:picChg chg="add mod">
          <ac:chgData name="Clotaire DELANCHY" userId="24583ab3-8a04-460c-bae4-8234ef183968" providerId="ADAL" clId="{D0B60CEA-DFA8-4343-B702-D664101FD2DB}" dt="2023-02-09T09:51:16.148" v="11"/>
          <ac:picMkLst>
            <pc:docMk/>
            <pc:sldMk cId="2781241540" sldId="654"/>
            <ac:picMk id="5" creationId="{08C82965-1C31-AA99-B169-BB83D9147AB1}"/>
          </ac:picMkLst>
        </pc:picChg>
      </pc:sldChg>
    </pc:docChg>
  </pc:docChgLst>
  <pc:docChgLst>
    <pc:chgData name="Clotaire DELANCHY" userId="24583ab3-8a04-460c-bae4-8234ef183968" providerId="ADAL" clId="{422D2148-5F80-44AE-9709-B5E0576E86C6}"/>
    <pc:docChg chg="undo custSel addSld delSld modSld">
      <pc:chgData name="Clotaire DELANCHY" userId="24583ab3-8a04-460c-bae4-8234ef183968" providerId="ADAL" clId="{422D2148-5F80-44AE-9709-B5E0576E86C6}" dt="2023-01-21T17:24:15.778" v="7008" actId="27614"/>
      <pc:docMkLst>
        <pc:docMk/>
      </pc:docMkLst>
      <pc:sldChg chg="del">
        <pc:chgData name="Clotaire DELANCHY" userId="24583ab3-8a04-460c-bae4-8234ef183968" providerId="ADAL" clId="{422D2148-5F80-44AE-9709-B5E0576E86C6}" dt="2023-01-21T17:23:59.260" v="7006" actId="47"/>
        <pc:sldMkLst>
          <pc:docMk/>
          <pc:sldMk cId="2697925308" sldId="639"/>
        </pc:sldMkLst>
      </pc:sldChg>
      <pc:sldChg chg="modSp mod">
        <pc:chgData name="Clotaire DELANCHY" userId="24583ab3-8a04-460c-bae4-8234ef183968" providerId="ADAL" clId="{422D2148-5F80-44AE-9709-B5E0576E86C6}" dt="2023-01-21T14:06:02.475" v="3460" actId="6549"/>
        <pc:sldMkLst>
          <pc:docMk/>
          <pc:sldMk cId="2419326503" sldId="640"/>
        </pc:sldMkLst>
        <pc:spChg chg="mod">
          <ac:chgData name="Clotaire DELANCHY" userId="24583ab3-8a04-460c-bae4-8234ef183968" providerId="ADAL" clId="{422D2148-5F80-44AE-9709-B5E0576E86C6}" dt="2023-01-21T13:38:19.834" v="65" actId="20577"/>
          <ac:spMkLst>
            <pc:docMk/>
            <pc:sldMk cId="2419326503" sldId="640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06:02.475" v="3460" actId="6549"/>
          <ac:spMkLst>
            <pc:docMk/>
            <pc:sldMk cId="2419326503" sldId="640"/>
            <ac:spMk id="4" creationId="{970374B6-F07C-B740-B7FF-EB7D426CCA84}"/>
          </ac:spMkLst>
        </pc:spChg>
      </pc:sldChg>
      <pc:sldChg chg="del">
        <pc:chgData name="Clotaire DELANCHY" userId="24583ab3-8a04-460c-bae4-8234ef183968" providerId="ADAL" clId="{422D2148-5F80-44AE-9709-B5E0576E86C6}" dt="2023-01-21T16:44:02.180" v="6539" actId="47"/>
        <pc:sldMkLst>
          <pc:docMk/>
          <pc:sldMk cId="2829290492" sldId="641"/>
        </pc:sldMkLst>
      </pc:sldChg>
      <pc:sldChg chg="del">
        <pc:chgData name="Clotaire DELANCHY" userId="24583ab3-8a04-460c-bae4-8234ef183968" providerId="ADAL" clId="{422D2148-5F80-44AE-9709-B5E0576E86C6}" dt="2023-01-21T16:44:03.143" v="6540" actId="47"/>
        <pc:sldMkLst>
          <pc:docMk/>
          <pc:sldMk cId="3494168974" sldId="642"/>
        </pc:sldMkLst>
      </pc:sldChg>
      <pc:sldChg chg="del">
        <pc:chgData name="Clotaire DELANCHY" userId="24583ab3-8a04-460c-bae4-8234ef183968" providerId="ADAL" clId="{422D2148-5F80-44AE-9709-B5E0576E86C6}" dt="2023-01-21T16:44:03.948" v="6541" actId="47"/>
        <pc:sldMkLst>
          <pc:docMk/>
          <pc:sldMk cId="2864869870" sldId="643"/>
        </pc:sldMkLst>
      </pc:sldChg>
      <pc:sldChg chg="add del">
        <pc:chgData name="Clotaire DELANCHY" userId="24583ab3-8a04-460c-bae4-8234ef183968" providerId="ADAL" clId="{422D2148-5F80-44AE-9709-B5E0576E86C6}" dt="2023-01-21T17:23:55.960" v="7005" actId="47"/>
        <pc:sldMkLst>
          <pc:docMk/>
          <pc:sldMk cId="564300634" sldId="644"/>
        </pc:sldMkLst>
      </pc:sldChg>
      <pc:sldChg chg="addSp delSp modSp mod">
        <pc:chgData name="Clotaire DELANCHY" userId="24583ab3-8a04-460c-bae4-8234ef183968" providerId="ADAL" clId="{422D2148-5F80-44AE-9709-B5E0576E86C6}" dt="2023-01-21T17:24:15.778" v="7008" actId="27614"/>
        <pc:sldMkLst>
          <pc:docMk/>
          <pc:sldMk cId="2515626093" sldId="645"/>
        </pc:sldMkLst>
        <pc:spChg chg="del">
          <ac:chgData name="Clotaire DELANCHY" userId="24583ab3-8a04-460c-bae4-8234ef183968" providerId="ADAL" clId="{422D2148-5F80-44AE-9709-B5E0576E86C6}" dt="2023-01-21T17:24:13.074" v="7007" actId="931"/>
          <ac:spMkLst>
            <pc:docMk/>
            <pc:sldMk cId="2515626093" sldId="645"/>
            <ac:spMk id="2" creationId="{FE7F4033-BC9D-F94B-AF08-76F6B957BD75}"/>
          </ac:spMkLst>
        </pc:spChg>
        <pc:spChg chg="mod">
          <ac:chgData name="Clotaire DELANCHY" userId="24583ab3-8a04-460c-bae4-8234ef183968" providerId="ADAL" clId="{422D2148-5F80-44AE-9709-B5E0576E86C6}" dt="2023-01-21T13:38:06.160" v="49" actId="20577"/>
          <ac:spMkLst>
            <pc:docMk/>
            <pc:sldMk cId="2515626093" sldId="645"/>
            <ac:spMk id="3" creationId="{22D0393E-A276-E346-A132-9F0B51F728F2}"/>
          </ac:spMkLst>
        </pc:spChg>
        <pc:spChg chg="mod">
          <ac:chgData name="Clotaire DELANCHY" userId="24583ab3-8a04-460c-bae4-8234ef183968" providerId="ADAL" clId="{422D2148-5F80-44AE-9709-B5E0576E86C6}" dt="2023-01-21T13:37:57.559" v="14" actId="20577"/>
          <ac:spMkLst>
            <pc:docMk/>
            <pc:sldMk cId="2515626093" sldId="645"/>
            <ac:spMk id="15" creationId="{E6CF2C0C-1E40-4D2A-8DEF-912DE279C319}"/>
          </ac:spMkLst>
        </pc:spChg>
        <pc:picChg chg="add mod">
          <ac:chgData name="Clotaire DELANCHY" userId="24583ab3-8a04-460c-bae4-8234ef183968" providerId="ADAL" clId="{422D2148-5F80-44AE-9709-B5E0576E86C6}" dt="2023-01-21T17:24:15.778" v="7008" actId="27614"/>
          <ac:picMkLst>
            <pc:docMk/>
            <pc:sldMk cId="2515626093" sldId="645"/>
            <ac:picMk id="5" creationId="{9C937DE5-4403-4C48-E733-7CB26DB4B012}"/>
          </ac:picMkLst>
        </pc:picChg>
      </pc:sldChg>
      <pc:sldChg chg="addSp modSp add mod">
        <pc:chgData name="Clotaire DELANCHY" userId="24583ab3-8a04-460c-bae4-8234ef183968" providerId="ADAL" clId="{422D2148-5F80-44AE-9709-B5E0576E86C6}" dt="2023-01-21T14:05:33.493" v="3399" actId="14100"/>
        <pc:sldMkLst>
          <pc:docMk/>
          <pc:sldMk cId="548543771" sldId="646"/>
        </pc:sldMkLst>
        <pc:spChg chg="mod">
          <ac:chgData name="Clotaire DELANCHY" userId="24583ab3-8a04-460c-bae4-8234ef183968" providerId="ADAL" clId="{422D2148-5F80-44AE-9709-B5E0576E86C6}" dt="2023-01-21T13:40:52.235" v="306" actId="20577"/>
          <ac:spMkLst>
            <pc:docMk/>
            <pc:sldMk cId="548543771" sldId="646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05:33.493" v="3399" actId="14100"/>
          <ac:spMkLst>
            <pc:docMk/>
            <pc:sldMk cId="548543771" sldId="646"/>
            <ac:spMk id="4" creationId="{970374B6-F07C-B740-B7FF-EB7D426CCA84}"/>
          </ac:spMkLst>
        </pc:spChg>
        <pc:picChg chg="add mod">
          <ac:chgData name="Clotaire DELANCHY" userId="24583ab3-8a04-460c-bae4-8234ef183968" providerId="ADAL" clId="{422D2148-5F80-44AE-9709-B5E0576E86C6}" dt="2023-01-21T14:05:13.279" v="3331" actId="1076"/>
          <ac:picMkLst>
            <pc:docMk/>
            <pc:sldMk cId="548543771" sldId="646"/>
            <ac:picMk id="6" creationId="{8A3ECC98-4C1D-5809-F2BB-FC2B3A29C583}"/>
          </ac:picMkLst>
        </pc:picChg>
      </pc:sldChg>
      <pc:sldChg chg="modSp add del mod">
        <pc:chgData name="Clotaire DELANCHY" userId="24583ab3-8a04-460c-bae4-8234ef183968" providerId="ADAL" clId="{422D2148-5F80-44AE-9709-B5E0576E86C6}" dt="2023-01-21T16:43:59.813" v="6538" actId="47"/>
        <pc:sldMkLst>
          <pc:docMk/>
          <pc:sldMk cId="2282433494" sldId="647"/>
        </pc:sldMkLst>
        <pc:spChg chg="mod">
          <ac:chgData name="Clotaire DELANCHY" userId="24583ab3-8a04-460c-bae4-8234ef183968" providerId="ADAL" clId="{422D2148-5F80-44AE-9709-B5E0576E86C6}" dt="2023-01-21T16:43:45.295" v="6537" actId="14100"/>
          <ac:spMkLst>
            <pc:docMk/>
            <pc:sldMk cId="2282433494" sldId="647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3:45:28.180" v="947" actId="20577"/>
          <ac:spMkLst>
            <pc:docMk/>
            <pc:sldMk cId="2282433494" sldId="647"/>
            <ac:spMk id="4" creationId="{970374B6-F07C-B740-B7FF-EB7D426CCA84}"/>
          </ac:spMkLst>
        </pc:spChg>
      </pc:sldChg>
      <pc:sldChg chg="modSp add mod">
        <pc:chgData name="Clotaire DELANCHY" userId="24583ab3-8a04-460c-bae4-8234ef183968" providerId="ADAL" clId="{422D2148-5F80-44AE-9709-B5E0576E86C6}" dt="2023-01-21T14:02:09.172" v="3264" actId="20577"/>
        <pc:sldMkLst>
          <pc:docMk/>
          <pc:sldMk cId="1771454425" sldId="648"/>
        </pc:sldMkLst>
        <pc:spChg chg="mod">
          <ac:chgData name="Clotaire DELANCHY" userId="24583ab3-8a04-460c-bae4-8234ef183968" providerId="ADAL" clId="{422D2148-5F80-44AE-9709-B5E0576E86C6}" dt="2023-01-21T13:45:47.142" v="985" actId="20577"/>
          <ac:spMkLst>
            <pc:docMk/>
            <pc:sldMk cId="1771454425" sldId="648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02:09.172" v="3264" actId="20577"/>
          <ac:spMkLst>
            <pc:docMk/>
            <pc:sldMk cId="1771454425" sldId="648"/>
            <ac:spMk id="4" creationId="{970374B6-F07C-B740-B7FF-EB7D426CCA84}"/>
          </ac:spMkLst>
        </pc:spChg>
      </pc:sldChg>
      <pc:sldChg chg="modSp add mod">
        <pc:chgData name="Clotaire DELANCHY" userId="24583ab3-8a04-460c-bae4-8234ef183968" providerId="ADAL" clId="{422D2148-5F80-44AE-9709-B5E0576E86C6}" dt="2023-01-21T13:59:34.727" v="3034" actId="20577"/>
        <pc:sldMkLst>
          <pc:docMk/>
          <pc:sldMk cId="1272445405" sldId="649"/>
        </pc:sldMkLst>
        <pc:spChg chg="mod">
          <ac:chgData name="Clotaire DELANCHY" userId="24583ab3-8a04-460c-bae4-8234ef183968" providerId="ADAL" clId="{422D2148-5F80-44AE-9709-B5E0576E86C6}" dt="2023-01-21T13:53:18.282" v="1895" actId="20577"/>
          <ac:spMkLst>
            <pc:docMk/>
            <pc:sldMk cId="1272445405" sldId="649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3:59:34.727" v="3034" actId="20577"/>
          <ac:spMkLst>
            <pc:docMk/>
            <pc:sldMk cId="1272445405" sldId="649"/>
            <ac:spMk id="4" creationId="{970374B6-F07C-B740-B7FF-EB7D426CCA84}"/>
          </ac:spMkLst>
        </pc:spChg>
      </pc:sldChg>
      <pc:sldChg chg="modSp add mod">
        <pc:chgData name="Clotaire DELANCHY" userId="24583ab3-8a04-460c-bae4-8234ef183968" providerId="ADAL" clId="{422D2148-5F80-44AE-9709-B5E0576E86C6}" dt="2023-01-21T14:20:51.246" v="3501" actId="20577"/>
        <pc:sldMkLst>
          <pc:docMk/>
          <pc:sldMk cId="3278677049" sldId="650"/>
        </pc:sldMkLst>
        <pc:spChg chg="mod">
          <ac:chgData name="Clotaire DELANCHY" userId="24583ab3-8a04-460c-bae4-8234ef183968" providerId="ADAL" clId="{422D2148-5F80-44AE-9709-B5E0576E86C6}" dt="2023-01-21T14:20:51.246" v="3501" actId="20577"/>
          <ac:spMkLst>
            <pc:docMk/>
            <pc:sldMk cId="3278677049" sldId="650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20:05.931" v="3493" actId="20577"/>
          <ac:spMkLst>
            <pc:docMk/>
            <pc:sldMk cId="3278677049" sldId="650"/>
            <ac:spMk id="4" creationId="{970374B6-F07C-B740-B7FF-EB7D426CCA84}"/>
          </ac:spMkLst>
        </pc:spChg>
      </pc:sldChg>
      <pc:sldChg chg="modSp add del mod">
        <pc:chgData name="Clotaire DELANCHY" userId="24583ab3-8a04-460c-bae4-8234ef183968" providerId="ADAL" clId="{422D2148-5F80-44AE-9709-B5E0576E86C6}" dt="2023-01-21T14:02:26.096" v="3269" actId="47"/>
        <pc:sldMkLst>
          <pc:docMk/>
          <pc:sldMk cId="495827177" sldId="651"/>
        </pc:sldMkLst>
        <pc:spChg chg="mod">
          <ac:chgData name="Clotaire DELANCHY" userId="24583ab3-8a04-460c-bae4-8234ef183968" providerId="ADAL" clId="{422D2148-5F80-44AE-9709-B5E0576E86C6}" dt="2023-01-21T14:02:17.777" v="3268" actId="20577"/>
          <ac:spMkLst>
            <pc:docMk/>
            <pc:sldMk cId="495827177" sldId="651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01:57.553" v="3250" actId="20577"/>
          <ac:spMkLst>
            <pc:docMk/>
            <pc:sldMk cId="495827177" sldId="651"/>
            <ac:spMk id="4" creationId="{970374B6-F07C-B740-B7FF-EB7D426CCA84}"/>
          </ac:spMkLst>
        </pc:spChg>
      </pc:sldChg>
      <pc:sldChg chg="modSp add mod">
        <pc:chgData name="Clotaire DELANCHY" userId="24583ab3-8a04-460c-bae4-8234ef183968" providerId="ADAL" clId="{422D2148-5F80-44AE-9709-B5E0576E86C6}" dt="2023-01-21T14:36:37.450" v="5443" actId="20577"/>
        <pc:sldMkLst>
          <pc:docMk/>
          <pc:sldMk cId="1167044713" sldId="651"/>
        </pc:sldMkLst>
        <pc:spChg chg="mod">
          <ac:chgData name="Clotaire DELANCHY" userId="24583ab3-8a04-460c-bae4-8234ef183968" providerId="ADAL" clId="{422D2148-5F80-44AE-9709-B5E0576E86C6}" dt="2023-01-21T14:34:52.453" v="5120" actId="1076"/>
          <ac:spMkLst>
            <pc:docMk/>
            <pc:sldMk cId="1167044713" sldId="651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4:36:37.450" v="5443" actId="20577"/>
          <ac:spMkLst>
            <pc:docMk/>
            <pc:sldMk cId="1167044713" sldId="651"/>
            <ac:spMk id="4" creationId="{970374B6-F07C-B740-B7FF-EB7D426CCA84}"/>
          </ac:spMkLst>
        </pc:spChg>
      </pc:sldChg>
      <pc:sldChg chg="addSp delSp modSp add mod">
        <pc:chgData name="Clotaire DELANCHY" userId="24583ab3-8a04-460c-bae4-8234ef183968" providerId="ADAL" clId="{422D2148-5F80-44AE-9709-B5E0576E86C6}" dt="2023-01-21T16:44:15.389" v="6544" actId="22"/>
        <pc:sldMkLst>
          <pc:docMk/>
          <pc:sldMk cId="1170506057" sldId="652"/>
        </pc:sldMkLst>
        <pc:spChg chg="mod">
          <ac:chgData name="Clotaire DELANCHY" userId="24583ab3-8a04-460c-bae4-8234ef183968" providerId="ADAL" clId="{422D2148-5F80-44AE-9709-B5E0576E86C6}" dt="2023-01-21T14:37:06.869" v="5481" actId="14100"/>
          <ac:spMkLst>
            <pc:docMk/>
            <pc:sldMk cId="1170506057" sldId="652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6:43:20.397" v="6517" actId="313"/>
          <ac:spMkLst>
            <pc:docMk/>
            <pc:sldMk cId="1170506057" sldId="652"/>
            <ac:spMk id="4" creationId="{970374B6-F07C-B740-B7FF-EB7D426CCA84}"/>
          </ac:spMkLst>
        </pc:spChg>
        <pc:spChg chg="add del">
          <ac:chgData name="Clotaire DELANCHY" userId="24583ab3-8a04-460c-bae4-8234ef183968" providerId="ADAL" clId="{422D2148-5F80-44AE-9709-B5E0576E86C6}" dt="2023-01-21T16:44:15.389" v="6544" actId="22"/>
          <ac:spMkLst>
            <pc:docMk/>
            <pc:sldMk cId="1170506057" sldId="652"/>
            <ac:spMk id="6" creationId="{F512A6EA-5581-64E6-ADEE-E9EF191B6311}"/>
          </ac:spMkLst>
        </pc:spChg>
      </pc:sldChg>
      <pc:sldChg chg="add del">
        <pc:chgData name="Clotaire DELANCHY" userId="24583ab3-8a04-460c-bae4-8234ef183968" providerId="ADAL" clId="{422D2148-5F80-44AE-9709-B5E0576E86C6}" dt="2023-01-21T14:36:46.172" v="5445"/>
        <pc:sldMkLst>
          <pc:docMk/>
          <pc:sldMk cId="1683094320" sldId="652"/>
        </pc:sldMkLst>
      </pc:sldChg>
      <pc:sldChg chg="modSp add mod">
        <pc:chgData name="Clotaire DELANCHY" userId="24583ab3-8a04-460c-bae4-8234ef183968" providerId="ADAL" clId="{422D2148-5F80-44AE-9709-B5E0576E86C6}" dt="2023-01-21T17:23:50.954" v="7004" actId="20577"/>
        <pc:sldMkLst>
          <pc:docMk/>
          <pc:sldMk cId="432492264" sldId="653"/>
        </pc:sldMkLst>
        <pc:spChg chg="mod">
          <ac:chgData name="Clotaire DELANCHY" userId="24583ab3-8a04-460c-bae4-8234ef183968" providerId="ADAL" clId="{422D2148-5F80-44AE-9709-B5E0576E86C6}" dt="2023-01-21T16:44:30.386" v="6586" actId="20577"/>
          <ac:spMkLst>
            <pc:docMk/>
            <pc:sldMk cId="432492264" sldId="653"/>
            <ac:spMk id="3" creationId="{7D8558C1-7146-AF40-BF27-EC8D8A88640E}"/>
          </ac:spMkLst>
        </pc:spChg>
        <pc:spChg chg="mod">
          <ac:chgData name="Clotaire DELANCHY" userId="24583ab3-8a04-460c-bae4-8234ef183968" providerId="ADAL" clId="{422D2148-5F80-44AE-9709-B5E0576E86C6}" dt="2023-01-21T17:23:50.954" v="7004" actId="20577"/>
          <ac:spMkLst>
            <pc:docMk/>
            <pc:sldMk cId="432492264" sldId="653"/>
            <ac:spMk id="4" creationId="{970374B6-F07C-B740-B7FF-EB7D426CCA84}"/>
          </ac:spMkLst>
        </pc:spChg>
      </pc:sldChg>
    </pc:docChg>
  </pc:docChgLst>
  <pc:docChgLst>
    <pc:chgData name="Clotaire DELANCHY" userId="24583ab3-8a04-460c-bae4-8234ef183968" providerId="ADAL" clId="{D65A76A1-00CD-4817-9192-4667F2322BC4}"/>
    <pc:docChg chg="undo custSel addSld modSld modMainMaster">
      <pc:chgData name="Clotaire DELANCHY" userId="24583ab3-8a04-460c-bae4-8234ef183968" providerId="ADAL" clId="{D65A76A1-00CD-4817-9192-4667F2322BC4}" dt="2023-01-21T20:41:28.270" v="339" actId="20577"/>
      <pc:docMkLst>
        <pc:docMk/>
      </pc:docMkLst>
      <pc:sldChg chg="addSp modSp mod">
        <pc:chgData name="Clotaire DELANCHY" userId="24583ab3-8a04-460c-bae4-8234ef183968" providerId="ADAL" clId="{D65A76A1-00CD-4817-9192-4667F2322BC4}" dt="2023-01-21T20:36:51.757" v="65" actId="3626"/>
        <pc:sldMkLst>
          <pc:docMk/>
          <pc:sldMk cId="3278677049" sldId="650"/>
        </pc:sldMkLst>
        <pc:spChg chg="mod">
          <ac:chgData name="Clotaire DELANCHY" userId="24583ab3-8a04-460c-bae4-8234ef183968" providerId="ADAL" clId="{D65A76A1-00CD-4817-9192-4667F2322BC4}" dt="2023-01-21T20:34:48.177" v="42" actId="20577"/>
          <ac:spMkLst>
            <pc:docMk/>
            <pc:sldMk cId="3278677049" sldId="650"/>
            <ac:spMk id="4" creationId="{970374B6-F07C-B740-B7FF-EB7D426CCA84}"/>
          </ac:spMkLst>
        </pc:spChg>
        <pc:graphicFrameChg chg="add mod modGraphic">
          <ac:chgData name="Clotaire DELANCHY" userId="24583ab3-8a04-460c-bae4-8234ef183968" providerId="ADAL" clId="{D65A76A1-00CD-4817-9192-4667F2322BC4}" dt="2023-01-21T20:36:51.757" v="65" actId="3626"/>
          <ac:graphicFrameMkLst>
            <pc:docMk/>
            <pc:sldMk cId="3278677049" sldId="650"/>
            <ac:graphicFrameMk id="5" creationId="{15C15BBA-4898-994D-AFCA-E57F02E2729D}"/>
          </ac:graphicFrameMkLst>
        </pc:graphicFrameChg>
      </pc:sldChg>
      <pc:sldChg chg="modSp mod">
        <pc:chgData name="Clotaire DELANCHY" userId="24583ab3-8a04-460c-bae4-8234ef183968" providerId="ADAL" clId="{D65A76A1-00CD-4817-9192-4667F2322BC4}" dt="2023-01-21T20:38:37.404" v="138" actId="20577"/>
        <pc:sldMkLst>
          <pc:docMk/>
          <pc:sldMk cId="1170506057" sldId="652"/>
        </pc:sldMkLst>
        <pc:spChg chg="mod">
          <ac:chgData name="Clotaire DELANCHY" userId="24583ab3-8a04-460c-bae4-8234ef183968" providerId="ADAL" clId="{D65A76A1-00CD-4817-9192-4667F2322BC4}" dt="2023-01-21T20:38:37.404" v="138" actId="20577"/>
          <ac:spMkLst>
            <pc:docMk/>
            <pc:sldMk cId="1170506057" sldId="652"/>
            <ac:spMk id="4" creationId="{970374B6-F07C-B740-B7FF-EB7D426CCA84}"/>
          </ac:spMkLst>
        </pc:spChg>
      </pc:sldChg>
      <pc:sldChg chg="modSp add mod">
        <pc:chgData name="Clotaire DELANCHY" userId="24583ab3-8a04-460c-bae4-8234ef183968" providerId="ADAL" clId="{D65A76A1-00CD-4817-9192-4667F2322BC4}" dt="2023-01-21T20:41:28.270" v="339" actId="20577"/>
        <pc:sldMkLst>
          <pc:docMk/>
          <pc:sldMk cId="2781241540" sldId="654"/>
        </pc:sldMkLst>
        <pc:spChg chg="mod">
          <ac:chgData name="Clotaire DELANCHY" userId="24583ab3-8a04-460c-bae4-8234ef183968" providerId="ADAL" clId="{D65A76A1-00CD-4817-9192-4667F2322BC4}" dt="2023-01-21T20:39:02.350" v="151" actId="20577"/>
          <ac:spMkLst>
            <pc:docMk/>
            <pc:sldMk cId="2781241540" sldId="654"/>
            <ac:spMk id="3" creationId="{7D8558C1-7146-AF40-BF27-EC8D8A88640E}"/>
          </ac:spMkLst>
        </pc:spChg>
        <pc:spChg chg="mod">
          <ac:chgData name="Clotaire DELANCHY" userId="24583ab3-8a04-460c-bae4-8234ef183968" providerId="ADAL" clId="{D65A76A1-00CD-4817-9192-4667F2322BC4}" dt="2023-01-21T20:41:28.270" v="339" actId="20577"/>
          <ac:spMkLst>
            <pc:docMk/>
            <pc:sldMk cId="2781241540" sldId="654"/>
            <ac:spMk id="4" creationId="{970374B6-F07C-B740-B7FF-EB7D426CCA84}"/>
          </ac:spMkLst>
        </pc:spChg>
      </pc:sldChg>
      <pc:sldMasterChg chg="modSp mod">
        <pc:chgData name="Clotaire DELANCHY" userId="24583ab3-8a04-460c-bae4-8234ef183968" providerId="ADAL" clId="{D65A76A1-00CD-4817-9192-4667F2322BC4}" dt="2023-01-21T20:37:42.107" v="136" actId="14100"/>
        <pc:sldMasterMkLst>
          <pc:docMk/>
          <pc:sldMasterMk cId="2097258969" sldId="2147483660"/>
        </pc:sldMasterMkLst>
        <pc:spChg chg="mod">
          <ac:chgData name="Clotaire DELANCHY" userId="24583ab3-8a04-460c-bae4-8234ef183968" providerId="ADAL" clId="{D65A76A1-00CD-4817-9192-4667F2322BC4}" dt="2023-01-21T20:37:27.637" v="86" actId="20577"/>
          <ac:spMkLst>
            <pc:docMk/>
            <pc:sldMasterMk cId="2097258969" sldId="2147483660"/>
            <ac:spMk id="6" creationId="{DE693E50-A1FC-F64A-AAF6-AB6347306378}"/>
          </ac:spMkLst>
        </pc:spChg>
        <pc:spChg chg="mod">
          <ac:chgData name="Clotaire DELANCHY" userId="24583ab3-8a04-460c-bae4-8234ef183968" providerId="ADAL" clId="{D65A76A1-00CD-4817-9192-4667F2322BC4}" dt="2023-01-21T20:37:42.107" v="136" actId="14100"/>
          <ac:spMkLst>
            <pc:docMk/>
            <pc:sldMasterMk cId="2097258969" sldId="2147483660"/>
            <ac:spMk id="7" creationId="{BC612C31-938C-C942-BF98-B41E86B0AE22}"/>
          </ac:spMkLst>
        </pc:spChg>
      </pc:sldMasterChg>
      <pc:sldMasterChg chg="modSp mod">
        <pc:chgData name="Clotaire DELANCHY" userId="24583ab3-8a04-460c-bae4-8234ef183968" providerId="ADAL" clId="{D65A76A1-00CD-4817-9192-4667F2322BC4}" dt="2023-01-21T20:37:12.717" v="75" actId="20577"/>
        <pc:sldMasterMkLst>
          <pc:docMk/>
          <pc:sldMasterMk cId="3307563841" sldId="2147483673"/>
        </pc:sldMasterMkLst>
        <pc:spChg chg="mod">
          <ac:chgData name="Clotaire DELANCHY" userId="24583ab3-8a04-460c-bae4-8234ef183968" providerId="ADAL" clId="{D65A76A1-00CD-4817-9192-4667F2322BC4}" dt="2023-01-21T20:37:12.717" v="75" actId="20577"/>
          <ac:spMkLst>
            <pc:docMk/>
            <pc:sldMasterMk cId="3307563841" sldId="2147483673"/>
            <ac:spMk id="8" creationId="{4996EDDB-84B6-E24B-A271-5FC7FDD5A822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017D65-DABD-524C-B505-6590A5C6A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0311B-392C-894B-B4C3-6AD85E7A0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E56B-9F7D-C348-972C-E152DA5835D3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165394-023E-1F4C-90B1-D7D7FDFB55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5CD03E-F693-4B41-AC36-86990EB85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3E157-DE5B-D546-ADCB-E53AFD6247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72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29DD-8D50-3C46-89A2-4B45F20352A7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C0F33-D2DA-4EDE-A084-814425B555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641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3D986B0-E397-C54D-A936-6F155499B1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7716" y="394311"/>
            <a:ext cx="5238579" cy="5995487"/>
          </a:xfrm>
          <a:custGeom>
            <a:avLst/>
            <a:gdLst>
              <a:gd name="connsiteX0" fmla="*/ 0 w 5242022"/>
              <a:gd name="connsiteY0" fmla="*/ 0 h 5978448"/>
              <a:gd name="connsiteX1" fmla="*/ 5242022 w 5242022"/>
              <a:gd name="connsiteY1" fmla="*/ 0 h 5978448"/>
              <a:gd name="connsiteX2" fmla="*/ 5242022 w 5242022"/>
              <a:gd name="connsiteY2" fmla="*/ 5978448 h 5978448"/>
              <a:gd name="connsiteX3" fmla="*/ 0 w 5242022"/>
              <a:gd name="connsiteY3" fmla="*/ 5978448 h 5978448"/>
              <a:gd name="connsiteX4" fmla="*/ 0 w 5242022"/>
              <a:gd name="connsiteY4" fmla="*/ 0 h 5978448"/>
              <a:gd name="connsiteX0" fmla="*/ 2417 w 5244439"/>
              <a:gd name="connsiteY0" fmla="*/ 0 h 5978448"/>
              <a:gd name="connsiteX1" fmla="*/ 5244439 w 5244439"/>
              <a:gd name="connsiteY1" fmla="*/ 0 h 5978448"/>
              <a:gd name="connsiteX2" fmla="*/ 5244439 w 5244439"/>
              <a:gd name="connsiteY2" fmla="*/ 5978448 h 5978448"/>
              <a:gd name="connsiteX3" fmla="*/ 2417 w 5244439"/>
              <a:gd name="connsiteY3" fmla="*/ 5978448 h 5978448"/>
              <a:gd name="connsiteX4" fmla="*/ 1178 w 5244439"/>
              <a:gd name="connsiteY4" fmla="*/ 1483113 h 5978448"/>
              <a:gd name="connsiteX5" fmla="*/ 2417 w 5244439"/>
              <a:gd name="connsiteY5" fmla="*/ 0 h 5978448"/>
              <a:gd name="connsiteX0" fmla="*/ 2417 w 5244439"/>
              <a:gd name="connsiteY0" fmla="*/ 0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6" fmla="*/ 2417 w 5244439"/>
              <a:gd name="connsiteY6" fmla="*/ 0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536438 w 5244439"/>
              <a:gd name="connsiteY4" fmla="*/ 5977054 h 5978448"/>
              <a:gd name="connsiteX5" fmla="*/ 2417 w 5244439"/>
              <a:gd name="connsiteY5" fmla="*/ 5978448 h 5978448"/>
              <a:gd name="connsiteX6" fmla="*/ 1178 w 5244439"/>
              <a:gd name="connsiteY6" fmla="*/ 1483113 h 5978448"/>
              <a:gd name="connsiteX0" fmla="*/ 1178 w 5244439"/>
              <a:gd name="connsiteY0" fmla="*/ 1483113 h 5982489"/>
              <a:gd name="connsiteX1" fmla="*/ 1484291 w 5244439"/>
              <a:gd name="connsiteY1" fmla="*/ 11152 h 5982489"/>
              <a:gd name="connsiteX2" fmla="*/ 5244439 w 5244439"/>
              <a:gd name="connsiteY2" fmla="*/ 0 h 5982489"/>
              <a:gd name="connsiteX3" fmla="*/ 5244439 w 5244439"/>
              <a:gd name="connsiteY3" fmla="*/ 5978448 h 5982489"/>
              <a:gd name="connsiteX4" fmla="*/ 536438 w 5244439"/>
              <a:gd name="connsiteY4" fmla="*/ 5977054 h 5982489"/>
              <a:gd name="connsiteX5" fmla="*/ 2417 w 5244439"/>
              <a:gd name="connsiteY5" fmla="*/ 5978448 h 5982489"/>
              <a:gd name="connsiteX6" fmla="*/ 1178 w 5244439"/>
              <a:gd name="connsiteY6" fmla="*/ 1483113 h 5982489"/>
              <a:gd name="connsiteX0" fmla="*/ 1178 w 5244439"/>
              <a:gd name="connsiteY0" fmla="*/ 1483113 h 5991613"/>
              <a:gd name="connsiteX1" fmla="*/ 1484291 w 5244439"/>
              <a:gd name="connsiteY1" fmla="*/ 11152 h 5991613"/>
              <a:gd name="connsiteX2" fmla="*/ 5244439 w 5244439"/>
              <a:gd name="connsiteY2" fmla="*/ 0 h 5991613"/>
              <a:gd name="connsiteX3" fmla="*/ 5244439 w 5244439"/>
              <a:gd name="connsiteY3" fmla="*/ 5978448 h 5991613"/>
              <a:gd name="connsiteX4" fmla="*/ 424926 w 5244439"/>
              <a:gd name="connsiteY4" fmla="*/ 5988205 h 5991613"/>
              <a:gd name="connsiteX5" fmla="*/ 2417 w 5244439"/>
              <a:gd name="connsiteY5" fmla="*/ 5978448 h 5991613"/>
              <a:gd name="connsiteX6" fmla="*/ 1178 w 5244439"/>
              <a:gd name="connsiteY6" fmla="*/ 1483113 h 5991613"/>
              <a:gd name="connsiteX0" fmla="*/ 109019 w 5352280"/>
              <a:gd name="connsiteY0" fmla="*/ 1483113 h 6119132"/>
              <a:gd name="connsiteX1" fmla="*/ 1592132 w 5352280"/>
              <a:gd name="connsiteY1" fmla="*/ 11152 h 6119132"/>
              <a:gd name="connsiteX2" fmla="*/ 5352280 w 5352280"/>
              <a:gd name="connsiteY2" fmla="*/ 0 h 6119132"/>
              <a:gd name="connsiteX3" fmla="*/ 5352280 w 5352280"/>
              <a:gd name="connsiteY3" fmla="*/ 5978448 h 6119132"/>
              <a:gd name="connsiteX4" fmla="*/ 532767 w 5352280"/>
              <a:gd name="connsiteY4" fmla="*/ 5988205 h 6119132"/>
              <a:gd name="connsiteX5" fmla="*/ 110258 w 5352280"/>
              <a:gd name="connsiteY5" fmla="*/ 5978448 h 6119132"/>
              <a:gd name="connsiteX6" fmla="*/ 111690 w 5352280"/>
              <a:gd name="connsiteY6" fmla="*/ 5715236 h 6119132"/>
              <a:gd name="connsiteX7" fmla="*/ 109019 w 5352280"/>
              <a:gd name="connsiteY7" fmla="*/ 1483113 h 6119132"/>
              <a:gd name="connsiteX0" fmla="*/ 587860 w 5831121"/>
              <a:gd name="connsiteY0" fmla="*/ 1483113 h 6079119"/>
              <a:gd name="connsiteX1" fmla="*/ 2070973 w 5831121"/>
              <a:gd name="connsiteY1" fmla="*/ 11152 h 6079119"/>
              <a:gd name="connsiteX2" fmla="*/ 5831121 w 5831121"/>
              <a:gd name="connsiteY2" fmla="*/ 0 h 6079119"/>
              <a:gd name="connsiteX3" fmla="*/ 5831121 w 5831121"/>
              <a:gd name="connsiteY3" fmla="*/ 5978448 h 6079119"/>
              <a:gd name="connsiteX4" fmla="*/ 1011608 w 5831121"/>
              <a:gd name="connsiteY4" fmla="*/ 5988205 h 6079119"/>
              <a:gd name="connsiteX5" fmla="*/ 5257 w 5831121"/>
              <a:gd name="connsiteY5" fmla="*/ 5862539 h 6079119"/>
              <a:gd name="connsiteX6" fmla="*/ 590531 w 5831121"/>
              <a:gd name="connsiteY6" fmla="*/ 5715236 h 6079119"/>
              <a:gd name="connsiteX7" fmla="*/ 587860 w 5831121"/>
              <a:gd name="connsiteY7" fmla="*/ 1483113 h 6079119"/>
              <a:gd name="connsiteX0" fmla="*/ 109020 w 5352281"/>
              <a:gd name="connsiteY0" fmla="*/ 1483113 h 6124093"/>
              <a:gd name="connsiteX1" fmla="*/ 1592133 w 5352281"/>
              <a:gd name="connsiteY1" fmla="*/ 11152 h 6124093"/>
              <a:gd name="connsiteX2" fmla="*/ 5352281 w 5352281"/>
              <a:gd name="connsiteY2" fmla="*/ 0 h 6124093"/>
              <a:gd name="connsiteX3" fmla="*/ 5352281 w 5352281"/>
              <a:gd name="connsiteY3" fmla="*/ 5978448 h 6124093"/>
              <a:gd name="connsiteX4" fmla="*/ 532768 w 5352281"/>
              <a:gd name="connsiteY4" fmla="*/ 5988205 h 6124093"/>
              <a:gd name="connsiteX5" fmla="*/ 111691 w 5352281"/>
              <a:gd name="connsiteY5" fmla="*/ 5715236 h 6124093"/>
              <a:gd name="connsiteX6" fmla="*/ 109020 w 5352281"/>
              <a:gd name="connsiteY6" fmla="*/ 1483113 h 6124093"/>
              <a:gd name="connsiteX0" fmla="*/ 112140 w 5355401"/>
              <a:gd name="connsiteY0" fmla="*/ 1483113 h 5988205"/>
              <a:gd name="connsiteX1" fmla="*/ 1595253 w 5355401"/>
              <a:gd name="connsiteY1" fmla="*/ 11152 h 5988205"/>
              <a:gd name="connsiteX2" fmla="*/ 5355401 w 5355401"/>
              <a:gd name="connsiteY2" fmla="*/ 0 h 5988205"/>
              <a:gd name="connsiteX3" fmla="*/ 5355401 w 5355401"/>
              <a:gd name="connsiteY3" fmla="*/ 5978448 h 5988205"/>
              <a:gd name="connsiteX4" fmla="*/ 535888 w 5355401"/>
              <a:gd name="connsiteY4" fmla="*/ 5988205 h 5988205"/>
              <a:gd name="connsiteX5" fmla="*/ 114811 w 5355401"/>
              <a:gd name="connsiteY5" fmla="*/ 5715236 h 5988205"/>
              <a:gd name="connsiteX6" fmla="*/ 112140 w 5355401"/>
              <a:gd name="connsiteY6" fmla="*/ 1483113 h 5988205"/>
              <a:gd name="connsiteX0" fmla="*/ 109020 w 5352281"/>
              <a:gd name="connsiteY0" fmla="*/ 1483113 h 5988627"/>
              <a:gd name="connsiteX1" fmla="*/ 1592133 w 5352281"/>
              <a:gd name="connsiteY1" fmla="*/ 11152 h 5988627"/>
              <a:gd name="connsiteX2" fmla="*/ 5352281 w 5352281"/>
              <a:gd name="connsiteY2" fmla="*/ 0 h 5988627"/>
              <a:gd name="connsiteX3" fmla="*/ 5352281 w 5352281"/>
              <a:gd name="connsiteY3" fmla="*/ 5978448 h 5988627"/>
              <a:gd name="connsiteX4" fmla="*/ 532768 w 5352281"/>
              <a:gd name="connsiteY4" fmla="*/ 5988205 h 5988627"/>
              <a:gd name="connsiteX5" fmla="*/ 111691 w 5352281"/>
              <a:gd name="connsiteY5" fmla="*/ 5715236 h 5988627"/>
              <a:gd name="connsiteX6" fmla="*/ 109020 w 5352281"/>
              <a:gd name="connsiteY6" fmla="*/ 1483113 h 5988627"/>
              <a:gd name="connsiteX0" fmla="*/ 109020 w 5352281"/>
              <a:gd name="connsiteY0" fmla="*/ 1483113 h 5992903"/>
              <a:gd name="connsiteX1" fmla="*/ 1592133 w 5352281"/>
              <a:gd name="connsiteY1" fmla="*/ 11152 h 5992903"/>
              <a:gd name="connsiteX2" fmla="*/ 5352281 w 5352281"/>
              <a:gd name="connsiteY2" fmla="*/ 0 h 5992903"/>
              <a:gd name="connsiteX3" fmla="*/ 5352281 w 5352281"/>
              <a:gd name="connsiteY3" fmla="*/ 5978448 h 5992903"/>
              <a:gd name="connsiteX4" fmla="*/ 382514 w 5352281"/>
              <a:gd name="connsiteY4" fmla="*/ 5992498 h 5992903"/>
              <a:gd name="connsiteX5" fmla="*/ 111691 w 5352281"/>
              <a:gd name="connsiteY5" fmla="*/ 5715236 h 5992903"/>
              <a:gd name="connsiteX6" fmla="*/ 109020 w 5352281"/>
              <a:gd name="connsiteY6" fmla="*/ 1483113 h 5992903"/>
              <a:gd name="connsiteX0" fmla="*/ 109020 w 5352281"/>
              <a:gd name="connsiteY0" fmla="*/ 1483113 h 5992582"/>
              <a:gd name="connsiteX1" fmla="*/ 1592133 w 5352281"/>
              <a:gd name="connsiteY1" fmla="*/ 11152 h 5992582"/>
              <a:gd name="connsiteX2" fmla="*/ 5352281 w 5352281"/>
              <a:gd name="connsiteY2" fmla="*/ 0 h 5992582"/>
              <a:gd name="connsiteX3" fmla="*/ 5352281 w 5352281"/>
              <a:gd name="connsiteY3" fmla="*/ 5978448 h 5992582"/>
              <a:gd name="connsiteX4" fmla="*/ 382514 w 5352281"/>
              <a:gd name="connsiteY4" fmla="*/ 5992498 h 5992582"/>
              <a:gd name="connsiteX5" fmla="*/ 111691 w 5352281"/>
              <a:gd name="connsiteY5" fmla="*/ 5715236 h 5992582"/>
              <a:gd name="connsiteX6" fmla="*/ 109020 w 5352281"/>
              <a:gd name="connsiteY6" fmla="*/ 1483113 h 5992582"/>
              <a:gd name="connsiteX0" fmla="*/ 109020 w 5352281"/>
              <a:gd name="connsiteY0" fmla="*/ 1483113 h 5992643"/>
              <a:gd name="connsiteX1" fmla="*/ 1592133 w 5352281"/>
              <a:gd name="connsiteY1" fmla="*/ 11152 h 5992643"/>
              <a:gd name="connsiteX2" fmla="*/ 5352281 w 5352281"/>
              <a:gd name="connsiteY2" fmla="*/ 0 h 5992643"/>
              <a:gd name="connsiteX3" fmla="*/ 5352281 w 5352281"/>
              <a:gd name="connsiteY3" fmla="*/ 5978448 h 5992643"/>
              <a:gd name="connsiteX4" fmla="*/ 382514 w 5352281"/>
              <a:gd name="connsiteY4" fmla="*/ 5992498 h 5992643"/>
              <a:gd name="connsiteX5" fmla="*/ 111691 w 5352281"/>
              <a:gd name="connsiteY5" fmla="*/ 5715236 h 5992643"/>
              <a:gd name="connsiteX6" fmla="*/ 109020 w 535228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273494 w 5243261"/>
              <a:gd name="connsiteY4" fmla="*/ 5992498 h 5992643"/>
              <a:gd name="connsiteX5" fmla="*/ 2671 w 5243261"/>
              <a:gd name="connsiteY5" fmla="*/ 5715236 h 5992643"/>
              <a:gd name="connsiteX6" fmla="*/ 0 w 524326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5243261 w 5243261"/>
              <a:gd name="connsiteY4" fmla="*/ 5978448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8404 w 5243261"/>
              <a:gd name="connsiteY4" fmla="*/ 5759373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5212 w 5243261"/>
              <a:gd name="connsiteY4" fmla="*/ 147380 h 5992643"/>
              <a:gd name="connsiteX5" fmla="*/ 5238404 w 5243261"/>
              <a:gd name="connsiteY5" fmla="*/ 5759373 h 5992643"/>
              <a:gd name="connsiteX6" fmla="*/ 4981229 w 5243261"/>
              <a:gd name="connsiteY6" fmla="*/ 5983211 h 5992643"/>
              <a:gd name="connsiteX7" fmla="*/ 273494 w 5243261"/>
              <a:gd name="connsiteY7" fmla="*/ 5992498 h 5992643"/>
              <a:gd name="connsiteX8" fmla="*/ 2671 w 5243261"/>
              <a:gd name="connsiteY8" fmla="*/ 5715236 h 5992643"/>
              <a:gd name="connsiteX9" fmla="*/ 0 w 5243261"/>
              <a:gd name="connsiteY9" fmla="*/ 1483113 h 5992643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88536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579"/>
              <a:gd name="connsiteY0" fmla="*/ 1481848 h 5991378"/>
              <a:gd name="connsiteX1" fmla="*/ 1483113 w 5238579"/>
              <a:gd name="connsiteY1" fmla="*/ 9887 h 5991378"/>
              <a:gd name="connsiteX2" fmla="*/ 5074956 w 5238579"/>
              <a:gd name="connsiteY2" fmla="*/ 0 h 5991378"/>
              <a:gd name="connsiteX3" fmla="*/ 5235212 w 5238579"/>
              <a:gd name="connsiteY3" fmla="*/ 188536 h 5991378"/>
              <a:gd name="connsiteX4" fmla="*/ 5238404 w 5238579"/>
              <a:gd name="connsiteY4" fmla="*/ 5758108 h 5991378"/>
              <a:gd name="connsiteX5" fmla="*/ 4981229 w 5238579"/>
              <a:gd name="connsiteY5" fmla="*/ 5981946 h 5991378"/>
              <a:gd name="connsiteX6" fmla="*/ 273494 w 5238579"/>
              <a:gd name="connsiteY6" fmla="*/ 5991233 h 5991378"/>
              <a:gd name="connsiteX7" fmla="*/ 2671 w 5238579"/>
              <a:gd name="connsiteY7" fmla="*/ 5713971 h 5991378"/>
              <a:gd name="connsiteX8" fmla="*/ 0 w 5238579"/>
              <a:gd name="connsiteY8" fmla="*/ 1481848 h 5991378"/>
              <a:gd name="connsiteX0" fmla="*/ 0 w 5238579"/>
              <a:gd name="connsiteY0" fmla="*/ 1485957 h 5995487"/>
              <a:gd name="connsiteX1" fmla="*/ 1483113 w 5238579"/>
              <a:gd name="connsiteY1" fmla="*/ 0 h 5995487"/>
              <a:gd name="connsiteX2" fmla="*/ 5074956 w 5238579"/>
              <a:gd name="connsiteY2" fmla="*/ 4109 h 5995487"/>
              <a:gd name="connsiteX3" fmla="*/ 5235212 w 5238579"/>
              <a:gd name="connsiteY3" fmla="*/ 192645 h 5995487"/>
              <a:gd name="connsiteX4" fmla="*/ 5238404 w 5238579"/>
              <a:gd name="connsiteY4" fmla="*/ 5762217 h 5995487"/>
              <a:gd name="connsiteX5" fmla="*/ 4981229 w 5238579"/>
              <a:gd name="connsiteY5" fmla="*/ 5986055 h 5995487"/>
              <a:gd name="connsiteX6" fmla="*/ 273494 w 5238579"/>
              <a:gd name="connsiteY6" fmla="*/ 5995342 h 5995487"/>
              <a:gd name="connsiteX7" fmla="*/ 2671 w 5238579"/>
              <a:gd name="connsiteY7" fmla="*/ 5718080 h 5995487"/>
              <a:gd name="connsiteX8" fmla="*/ 0 w 5238579"/>
              <a:gd name="connsiteY8" fmla="*/ 1485957 h 599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579" h="5995487">
                <a:moveTo>
                  <a:pt x="0" y="1485957"/>
                </a:moveTo>
                <a:cubicBezTo>
                  <a:pt x="14869" y="482347"/>
                  <a:pt x="408878" y="11152"/>
                  <a:pt x="1483113" y="0"/>
                </a:cubicBezTo>
                <a:lnTo>
                  <a:pt x="5074956" y="4109"/>
                </a:lnTo>
                <a:cubicBezTo>
                  <a:pt x="5213216" y="5680"/>
                  <a:pt x="5233641" y="92092"/>
                  <a:pt x="5235212" y="192645"/>
                </a:cubicBezTo>
                <a:cubicBezTo>
                  <a:pt x="5240989" y="2534649"/>
                  <a:pt x="5237340" y="3905693"/>
                  <a:pt x="5238404" y="5762217"/>
                </a:cubicBezTo>
                <a:cubicBezTo>
                  <a:pt x="5238404" y="5951130"/>
                  <a:pt x="5152679" y="5987642"/>
                  <a:pt x="4981229" y="5986055"/>
                </a:cubicBezTo>
                <a:lnTo>
                  <a:pt x="273494" y="5995342"/>
                </a:lnTo>
                <a:cubicBezTo>
                  <a:pt x="82642" y="5998695"/>
                  <a:pt x="8902" y="5945188"/>
                  <a:pt x="2671" y="5718080"/>
                </a:cubicBezTo>
                <a:cubicBezTo>
                  <a:pt x="2465" y="4968858"/>
                  <a:pt x="2252" y="3398261"/>
                  <a:pt x="0" y="14859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3A246F29-74CA-9E41-9913-5804205366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2993" y="3539217"/>
            <a:ext cx="4008825" cy="11837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80"/>
              </a:lnSpc>
              <a:buNone/>
              <a:tabLst/>
              <a:defRPr sz="1450" b="0" i="0" baseline="0">
                <a:solidFill>
                  <a:srgbClr val="403E3C"/>
                </a:solidFill>
                <a:latin typeface="Montserrat Medium" pitchFamily="2" charset="77"/>
              </a:defRPr>
            </a:lvl1pPr>
          </a:lstStyle>
          <a:p>
            <a:r>
              <a:rPr lang="fr-FR" dirty="0"/>
              <a:t>Ceci est l’emplacement du </a:t>
            </a:r>
            <a:r>
              <a:rPr lang="fr-FR" dirty="0" err="1"/>
              <a:t>chapo</a:t>
            </a:r>
            <a:r>
              <a:rPr lang="fr-FR" dirty="0"/>
              <a:t> du document. Il permet d’entrer dans le document par un court récapitulatif du contenu qui s’y trouve.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BE6EF3-CE60-9946-B20A-1D0597CD42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7" y="4793012"/>
            <a:ext cx="3194666" cy="1994981"/>
          </a:xfrm>
          <a:prstGeom prst="rect">
            <a:avLst/>
          </a:prstGeom>
        </p:spPr>
      </p:pic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58EC17A8-5EE8-A641-A49C-15794F4866F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993" y="1154924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document sur trois lignes</a:t>
            </a:r>
          </a:p>
        </p:txBody>
      </p:sp>
    </p:spTree>
    <p:extLst>
      <p:ext uri="{BB962C8B-B14F-4D97-AF65-F5344CB8AC3E}">
        <p14:creationId xmlns:p14="http://schemas.microsoft.com/office/powerpoint/2010/main" val="23414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21A14269-6F37-EC47-8CE5-A9B68FA9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7" name="Espace réservé du contenu 7">
            <a:extLst>
              <a:ext uri="{FF2B5EF4-FFF2-40B4-BE49-F238E27FC236}">
                <a16:creationId xmlns:a16="http://schemas.microsoft.com/office/drawing/2014/main" id="{39E714C5-EE3A-B246-9E5D-A6ED37869F1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537706" y="2537675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chapitre sur deux ou trois lignes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64386690-7691-254F-8D54-AC27DB446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CDDD881-9D91-A74A-988E-6060C1CEB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0" y="3562815"/>
            <a:ext cx="1371600" cy="1365250"/>
          </a:xfrm>
          <a:prstGeom prst="rect">
            <a:avLst/>
          </a:prstGeom>
        </p:spPr>
      </p:pic>
      <p:pic>
        <p:nvPicPr>
          <p:cNvPr id="52" name="Image 5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ADEFCD-5A57-E646-8BB8-EDC5B3E469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12" y="1167161"/>
            <a:ext cx="939514" cy="18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64B6E152-1802-3F45-B52F-DB9F3D5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contenu 7">
            <a:extLst>
              <a:ext uri="{FF2B5EF4-FFF2-40B4-BE49-F238E27FC236}">
                <a16:creationId xmlns:a16="http://schemas.microsoft.com/office/drawing/2014/main" id="{6D9DD5CA-C0C6-AA41-927D-EA2A72DD92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91373"/>
            <a:ext cx="9405686" cy="829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Titre de la page sur une ou deux lignes Titre de la page sur une ou deux lignes</a:t>
            </a:r>
          </a:p>
          <a:p>
            <a:endParaRPr lang="fr-FR" dirty="0"/>
          </a:p>
        </p:txBody>
      </p:sp>
      <p:sp>
        <p:nvSpPr>
          <p:cNvPr id="59" name="Espace réservé du contenu 58">
            <a:extLst>
              <a:ext uri="{FF2B5EF4-FFF2-40B4-BE49-F238E27FC236}">
                <a16:creationId xmlns:a16="http://schemas.microsoft.com/office/drawing/2014/main" id="{E8EA6841-798A-3E4D-80CB-711D2C2C22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2000355"/>
            <a:ext cx="9464675" cy="3754438"/>
          </a:xfrm>
        </p:spPr>
        <p:txBody>
          <a:bodyPr/>
          <a:lstStyle>
            <a:lvl3pPr indent="-120600">
              <a:spcAft>
                <a:spcPts val="1200"/>
              </a:spcAft>
              <a:defRPr/>
            </a:lvl3pPr>
            <a:lvl4pPr indent="-120600">
              <a:spcAft>
                <a:spcPts val="1200"/>
              </a:spcAft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622A65A-F4A3-3948-987A-DBDEBED7C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47131EE-253C-C945-9C2C-FBA35E68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72C43A4-C961-2A4E-9723-EFE6552761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EFC583D0-7DF4-BF48-A056-9DFB279418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69347"/>
            <a:ext cx="9746999" cy="486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spc="-10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ici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DA0BE3BB-D0B0-1E41-9E9A-35B5FE1AF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2363" y="1612900"/>
            <a:ext cx="9731375" cy="3017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68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802C9F9-BDF5-FB4A-BCD9-3720C66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FC01CFE-CB51-D447-8B95-C52D57B93F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3A0E613B-4648-F34B-BB2F-B8D0BEA2D42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1" y="936431"/>
            <a:ext cx="9924750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1" name="Espace réservé du contenu 30">
            <a:extLst>
              <a:ext uri="{FF2B5EF4-FFF2-40B4-BE49-F238E27FC236}">
                <a16:creationId xmlns:a16="http://schemas.microsoft.com/office/drawing/2014/main" id="{57C9C8CA-1D16-7743-80BC-E0BB15611D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7" y="2028825"/>
            <a:ext cx="9991183" cy="23574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D470C014-BEA7-204C-9228-5AA2BCE28A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944000" y="4541838"/>
            <a:ext cx="9117700" cy="722312"/>
          </a:xfrm>
          <a:noFill/>
          <a:ln cap="rnd" cmpd="sng">
            <a:solidFill>
              <a:srgbClr val="4FB1AF">
                <a:alpha val="28000"/>
              </a:srgbClr>
            </a:solidFill>
          </a:ln>
        </p:spPr>
        <p:txBody>
          <a:bodyPr lIns="144000" tIns="144000" rIns="144000" bIns="144000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 sz="1200" b="0" i="0">
                <a:solidFill>
                  <a:srgbClr val="4FB1AF"/>
                </a:solidFill>
                <a:latin typeface="Montserrat" pitchFamily="2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fr-FR" dirty="0"/>
              <a:t>Cliquez pour taper le texte</a:t>
            </a:r>
          </a:p>
        </p:txBody>
      </p:sp>
    </p:spTree>
    <p:extLst>
      <p:ext uri="{BB962C8B-B14F-4D97-AF65-F5344CB8AC3E}">
        <p14:creationId xmlns:p14="http://schemas.microsoft.com/office/powerpoint/2010/main" val="331761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C6A1361C-8F7A-E848-80C9-CFAAD7B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D845057-6A2A-A348-A880-8F9C9F229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0DAAFF67-92F3-964A-9D16-1F12873C8D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91331C4B-589F-234C-B969-775D0FB00D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8" y="2107694"/>
            <a:ext cx="4869908" cy="32718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6" name="Espace réservé pour une image  34">
            <a:extLst>
              <a:ext uri="{FF2B5EF4-FFF2-40B4-BE49-F238E27FC236}">
                <a16:creationId xmlns:a16="http://schemas.microsoft.com/office/drawing/2014/main" id="{BBE8BD1A-99B0-BE41-B0DA-46A461ED00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0651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69B59F47-23CD-1C4B-AD35-0C70B4B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59B330B-BA9F-524D-AF44-F84E500B2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6" name="Espace réservé du contenu 7">
            <a:extLst>
              <a:ext uri="{FF2B5EF4-FFF2-40B4-BE49-F238E27FC236}">
                <a16:creationId xmlns:a16="http://schemas.microsoft.com/office/drawing/2014/main" id="{C07692E7-C2A5-C54C-AAE7-AA6ECB25FF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27" name="Espace réservé pour une image  34">
            <a:extLst>
              <a:ext uri="{FF2B5EF4-FFF2-40B4-BE49-F238E27FC236}">
                <a16:creationId xmlns:a16="http://schemas.microsoft.com/office/drawing/2014/main" id="{CF4857D4-2BA0-4042-9110-ADC67A4E94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  <p:sp>
        <p:nvSpPr>
          <p:cNvPr id="28" name="Espace réservé pour une image  34">
            <a:extLst>
              <a:ext uri="{FF2B5EF4-FFF2-40B4-BE49-F238E27FC236}">
                <a16:creationId xmlns:a16="http://schemas.microsoft.com/office/drawing/2014/main" id="{A432179A-EC9D-E544-8CCE-A89AA62208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22750" y="2107694"/>
            <a:ext cx="4876413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3766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996EDDB-84B6-E24B-A271-5FC7FDD5A822}"/>
              </a:ext>
            </a:extLst>
          </p:cNvPr>
          <p:cNvSpPr txBox="1"/>
          <p:nvPr userDrawn="1"/>
        </p:nvSpPr>
        <p:spPr>
          <a:xfrm>
            <a:off x="732856" y="441224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l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24/01/2023</a:t>
            </a:r>
          </a:p>
        </p:txBody>
      </p:sp>
    </p:spTree>
    <p:extLst>
      <p:ext uri="{BB962C8B-B14F-4D97-AF65-F5344CB8AC3E}">
        <p14:creationId xmlns:p14="http://schemas.microsoft.com/office/powerpoint/2010/main" val="33075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3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A533FBBA-CD3C-E242-BA72-2B85FB92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153" y="6221546"/>
            <a:ext cx="1776730" cy="402567"/>
          </a:xfrm>
          <a:prstGeom prst="rect">
            <a:avLst/>
          </a:prstGeom>
        </p:spPr>
        <p:txBody>
          <a:bodyPr vert="horz" lIns="36000" tIns="52153" rIns="36000" bIns="52153" rtlCol="0" anchor="ctr"/>
          <a:lstStyle>
            <a:lvl1pPr algn="r"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244464A5-DE3A-3442-8C0F-DAF7EE540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693E50-A1FC-F64A-AAF6-AB6347306378}"/>
              </a:ext>
            </a:extLst>
          </p:cNvPr>
          <p:cNvSpPr txBox="1"/>
          <p:nvPr userDrawn="1"/>
        </p:nvSpPr>
        <p:spPr>
          <a:xfrm>
            <a:off x="10305118" y="340865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r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24/01/2023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612C31-938C-C942-BF98-B41E86B0AE22}"/>
              </a:ext>
            </a:extLst>
          </p:cNvPr>
          <p:cNvSpPr txBox="1"/>
          <p:nvPr userDrawn="1"/>
        </p:nvSpPr>
        <p:spPr>
          <a:xfrm>
            <a:off x="422900" y="340865"/>
            <a:ext cx="3001618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4"/>
                </a:solidFill>
                <a:latin typeface="National Bold" pitchFamily="50" charset="0"/>
                <a:ea typeface="National Bold" pitchFamily="50" charset="0"/>
              </a:defRPr>
            </a:lvl1pPr>
          </a:lstStyle>
          <a:p>
            <a:pPr lvl="0"/>
            <a:r>
              <a:rPr lang="fr-FR" sz="800" kern="1200" spc="20" baseline="0" dirty="0" err="1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Projectathon</a:t>
            </a:r>
            <a:r>
              <a:rPr lang="fr-FR" sz="800" kern="1200" spc="20" baseline="0" dirty="0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 Usages Bretagne – Guide observateurs</a:t>
            </a:r>
          </a:p>
        </p:txBody>
      </p:sp>
    </p:spTree>
    <p:extLst>
      <p:ext uri="{BB962C8B-B14F-4D97-AF65-F5344CB8AC3E}">
        <p14:creationId xmlns:p14="http://schemas.microsoft.com/office/powerpoint/2010/main" val="20972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1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9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4.0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s/photos/data?utm_source=unsplash&amp;utm_medium=referral&amp;utm_content=creditCopyText" TargetMode="External"/><Relationship Id="rId5" Type="http://schemas.openxmlformats.org/officeDocument/2006/relationships/hyperlink" Target="https://unsplash.com/@swimstaralex?utm_source=unsplash&amp;utm_medium=referral&amp;utm_content=creditCopyText" TargetMode="External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iels.esante.gouv.fr/segur-du-numerique-en-sante/solutions-referencees-segur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sante.gouv.fr/offres-services/ci-sis/espace-public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hyperlink" Target="https://esante.gouv.fr/sites/default/files/media_entity/documents/ci-sis_service_volet-echange-documents-sante_v1.7.pdf" TargetMode="External"/><Relationship Id="rId4" Type="http://schemas.openxmlformats.org/officeDocument/2006/relationships/hyperlink" Target="https://esante.gouv.fr/sites/default/files/media_entity/documents/CI-SIS_CONTENU_VOLET-STRUCTURATION-MINIMALE_V1.12_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937DE5-4403-4C48-E733-7CB26DB4B01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r="20818"/>
          <a:stretch>
            <a:fillRect/>
          </a:stretch>
        </p:blipFill>
        <p:spPr>
          <a:xfrm>
            <a:off x="6497638" y="342900"/>
            <a:ext cx="5238750" cy="5995988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0393E-A276-E346-A132-9F0B51F728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/>
              <a:t>Projectathon</a:t>
            </a:r>
            <a:r>
              <a:rPr lang="fr-FR" dirty="0"/>
              <a:t> Usages Bretagne #1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6CF2C0C-1E40-4D2A-8DEF-912DE279C3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Guide Observateurs</a:t>
            </a:r>
          </a:p>
        </p:txBody>
      </p:sp>
      <p:pic>
        <p:nvPicPr>
          <p:cNvPr id="16" name="Espace réservé du contenu 12">
            <a:extLst>
              <a:ext uri="{FF2B5EF4-FFF2-40B4-BE49-F238E27FC236}">
                <a16:creationId xmlns:a16="http://schemas.microsoft.com/office/drawing/2014/main" id="{43F4FF23-149A-48AA-AD33-B260B1C18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96" t="29468" r="31543" b="29724"/>
          <a:stretch/>
        </p:blipFill>
        <p:spPr>
          <a:xfrm rot="10800000">
            <a:off x="5674621" y="3539217"/>
            <a:ext cx="1506398" cy="137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C2375CE-A7B9-C2F3-9D81-06E50D4C09F8}"/>
              </a:ext>
            </a:extLst>
          </p:cNvPr>
          <p:cNvSpPr txBox="1"/>
          <p:nvPr/>
        </p:nvSpPr>
        <p:spPr>
          <a:xfrm>
            <a:off x="8101584" y="6376600"/>
            <a:ext cx="265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 by </a:t>
            </a:r>
            <a:r>
              <a:rPr lang="en-US" sz="1200" dirty="0">
                <a:hlinkClick r:id="rId5"/>
              </a:rPr>
              <a:t>Alexander Sinn</a:t>
            </a:r>
            <a:r>
              <a:rPr lang="en-US" sz="1200" dirty="0"/>
              <a:t> on </a:t>
            </a:r>
            <a:r>
              <a:rPr lang="en-US" sz="1200" dirty="0" err="1">
                <a:hlinkClick r:id="rId6"/>
              </a:rPr>
              <a:t>Unsplash</a:t>
            </a:r>
            <a:endParaRPr lang="fr-FR" sz="12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B8450F-0358-3BFA-AA48-89D21EAF7E6F}"/>
              </a:ext>
            </a:extLst>
          </p:cNvPr>
          <p:cNvSpPr txBox="1">
            <a:spLocks/>
          </p:cNvSpPr>
          <p:nvPr/>
        </p:nvSpPr>
        <p:spPr>
          <a:xfrm>
            <a:off x="274320" y="6515234"/>
            <a:ext cx="6906699" cy="33783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 marL="0" indent="0" algn="l" rtl="0" eaLnBrk="1" fontAlgn="base" hangingPunct="1">
              <a:lnSpc>
                <a:spcPts val="178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tabLst/>
              <a:defRPr sz="1450" b="0" i="0" kern="1200" baseline="0">
                <a:solidFill>
                  <a:srgbClr val="403E3C"/>
                </a:solidFill>
                <a:latin typeface="Montserrat Medium" pitchFamily="2" charset="77"/>
                <a:ea typeface="+mn-ea"/>
                <a:cs typeface="Arial" pitchFamily="34" charset="0"/>
              </a:defRPr>
            </a:lvl1pPr>
            <a:lvl2pPr marL="994950" indent="-141750" algn="l" rtl="0" eaLnBrk="1" fontAlgn="base" hangingPunct="1">
              <a:spcBef>
                <a:spcPct val="20000"/>
              </a:spcBef>
              <a:spcAft>
                <a:spcPts val="1200"/>
              </a:spcAft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2pPr>
            <a:lvl3pPr marL="1359000" indent="-84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3pPr>
            <a:lvl4pPr marL="17082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4pPr>
            <a:lvl5pPr marL="20574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Cette présentation est mise à disposition selon les termes  de la licence </a:t>
            </a:r>
            <a:r>
              <a:rPr lang="fr-FR" sz="2400" dirty="0">
                <a:hlinkClick r:id="rId8"/>
              </a:rPr>
              <a:t>Creative Commons Attribution – Pas d’Utilisation Commerciale 4.0 International</a:t>
            </a:r>
            <a:r>
              <a:rPr lang="fr-FR" sz="2400" dirty="0"/>
              <a:t>.</a:t>
            </a:r>
            <a:endParaRPr lang="fr-FR" dirty="0"/>
          </a:p>
        </p:txBody>
      </p:sp>
      <p:pic>
        <p:nvPicPr>
          <p:cNvPr id="6" name="Image 5">
            <a:hlinkClick r:id="rId8"/>
            <a:extLst>
              <a:ext uri="{FF2B5EF4-FFF2-40B4-BE49-F238E27FC236}">
                <a16:creationId xmlns:a16="http://schemas.microsoft.com/office/drawing/2014/main" id="{BF9F396A-65C7-EC79-0F03-0D6B575976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2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Liens</a:t>
            </a:r>
          </a:p>
          <a:p>
            <a:pPr lvl="1"/>
            <a:r>
              <a:rPr lang="fr-FR" dirty="0"/>
              <a:t>Espace du publication du CI-SIS : </a:t>
            </a:r>
            <a:r>
              <a:rPr lang="fr-FR" dirty="0">
                <a:hlinkClick r:id="rId2"/>
              </a:rPr>
              <a:t>https://esante.gouv.fr/offres-services/ci-sis/espace-publication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Liste des logiciels référencés SEGUR : </a:t>
            </a:r>
            <a:r>
              <a:rPr lang="fr-FR" dirty="0">
                <a:hlinkClick r:id="rId3"/>
              </a:rPr>
              <a:t>https://industriels.esante.gouv.fr/segur-du-numerique-en-sante/solutions-referencees-segur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Volet Structuration Minimale de Documents de Santé : </a:t>
            </a:r>
            <a:r>
              <a:rPr lang="fr-FR" dirty="0">
                <a:hlinkClick r:id="rId4"/>
              </a:rPr>
              <a:t>https://esante.gouv.fr/sites/default/files/media_entity/documents/CI-SIS_CONTENU_VOLET-STRUCTURATION-MINIMALE_V1.12_0.pdf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Volet Echange de Documents de Santé : </a:t>
            </a:r>
            <a:r>
              <a:rPr lang="fr-FR" dirty="0">
                <a:hlinkClick r:id="rId5"/>
              </a:rPr>
              <a:t>https://esante.gouv.fr/sites/default/files/media_entity/documents/ci-sis_service_volet-echange-documents-sante_v1.7.pdf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hlinkClick r:id="rId6"/>
            <a:extLst>
              <a:ext uri="{FF2B5EF4-FFF2-40B4-BE49-F238E27FC236}">
                <a16:creationId xmlns:a16="http://schemas.microsoft.com/office/drawing/2014/main" id="{08C82965-1C31-AA99-B169-BB83D9147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Contenu du guide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  <a:p>
            <a:r>
              <a:rPr lang="fr-FR" dirty="0"/>
              <a:t>Les moniteurs</a:t>
            </a:r>
          </a:p>
          <a:p>
            <a:r>
              <a:rPr lang="fr-FR" dirty="0"/>
              <a:t>Déroulement de la journée</a:t>
            </a:r>
          </a:p>
          <a:p>
            <a:r>
              <a:rPr lang="fr-FR" dirty="0"/>
              <a:t>Déroulement d’une session</a:t>
            </a:r>
          </a:p>
          <a:p>
            <a:r>
              <a:rPr lang="fr-FR" dirty="0"/>
              <a:t>Outils à disposition</a:t>
            </a:r>
          </a:p>
          <a:p>
            <a:r>
              <a:rPr lang="fr-FR" dirty="0"/>
              <a:t>A prendre avec vous et vérifications</a:t>
            </a:r>
          </a:p>
          <a:p>
            <a:r>
              <a:rPr lang="fr-FR" dirty="0"/>
              <a:t>Liens utiles</a:t>
            </a:r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A3A2A76F-2509-EBB1-4028-65567973F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2000354"/>
            <a:ext cx="9464675" cy="4552846"/>
          </a:xfrm>
        </p:spPr>
        <p:txBody>
          <a:bodyPr/>
          <a:lstStyle/>
          <a:p>
            <a:r>
              <a:rPr lang="fr-FR" dirty="0"/>
              <a:t>Journée du 24/01/2023</a:t>
            </a:r>
          </a:p>
          <a:p>
            <a:pPr lvl="1"/>
            <a:r>
              <a:rPr lang="fr-FR" dirty="0"/>
              <a:t>De 9h à 18h30</a:t>
            </a:r>
          </a:p>
          <a:p>
            <a:pPr lvl="1"/>
            <a:r>
              <a:rPr lang="fr-FR" dirty="0"/>
              <a:t>Pause déjeuner de 12h30 à 13h30</a:t>
            </a:r>
          </a:p>
          <a:p>
            <a:r>
              <a:rPr lang="fr-FR" dirty="0"/>
              <a:t>En présentiel et distanciel</a:t>
            </a:r>
          </a:p>
          <a:p>
            <a:pPr lvl="1"/>
            <a:r>
              <a:rPr lang="fr-FR" dirty="0"/>
              <a:t>Sur place : Espace POD Coworking, à côté de la gare de Rennes</a:t>
            </a:r>
          </a:p>
          <a:p>
            <a:pPr lvl="2"/>
            <a:r>
              <a:rPr lang="fr-FR" dirty="0"/>
              <a:t>Direction Gare Sud/Rennes Sud en étant dans la gare.</a:t>
            </a:r>
          </a:p>
          <a:p>
            <a:pPr lvl="2"/>
            <a:r>
              <a:rPr lang="fr-FR" dirty="0"/>
              <a:t>2 salles de réunions côté à côté sont prévues</a:t>
            </a:r>
          </a:p>
          <a:p>
            <a:pPr lvl="2"/>
            <a:r>
              <a:rPr lang="fr-FR" dirty="0"/>
              <a:t>Un café d’accueil est prévu de 9h à 9h30</a:t>
            </a:r>
          </a:p>
          <a:p>
            <a:pPr lvl="2"/>
            <a:r>
              <a:rPr lang="fr-FR" dirty="0"/>
              <a:t>Le déjeuner est prévu</a:t>
            </a:r>
          </a:p>
          <a:p>
            <a:pPr lvl="1"/>
            <a:r>
              <a:rPr lang="fr-FR" dirty="0"/>
              <a:t>A distance :</a:t>
            </a:r>
          </a:p>
          <a:p>
            <a:pPr lvl="2"/>
            <a:r>
              <a:rPr lang="fr-FR" dirty="0"/>
              <a:t>Équipe Teams dédiée aux moniteurs et observateurs</a:t>
            </a:r>
          </a:p>
          <a:p>
            <a:pPr lvl="2"/>
            <a:r>
              <a:rPr lang="fr-FR" dirty="0"/>
              <a:t>Réunion Teams globale pour tout le monde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3ECC98-4C1D-5809-F2BB-FC2B3A29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50" y="655589"/>
            <a:ext cx="4160550" cy="3154566"/>
          </a:xfrm>
          <a:prstGeom prst="rect">
            <a:avLst/>
          </a:prstGeom>
        </p:spPr>
      </p:pic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E3CEE2CD-036B-F548-9F81-E6FB6EB5B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Les moniteurs : 9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25599" y="1574132"/>
            <a:ext cx="9591675" cy="5207668"/>
          </a:xfrm>
        </p:spPr>
        <p:txBody>
          <a:bodyPr/>
          <a:lstStyle/>
          <a:p>
            <a:r>
              <a:rPr lang="fr-FR" sz="1200" dirty="0"/>
              <a:t>GCS e-Santé Bretagne</a:t>
            </a:r>
          </a:p>
          <a:p>
            <a:pPr lvl="1"/>
            <a:r>
              <a:rPr lang="fr-FR" sz="1100" dirty="0"/>
              <a:t>Clotaire DELANCHY – chef de projets interopérabilité : responsable de l’organisation du </a:t>
            </a:r>
            <a:r>
              <a:rPr lang="fr-FR" sz="1100" dirty="0" err="1"/>
              <a:t>Projectathon</a:t>
            </a:r>
            <a:r>
              <a:rPr lang="fr-FR" sz="1100" dirty="0"/>
              <a:t> Usages Bretagne – SPOC pour la durée de l’événement pour toutes questions</a:t>
            </a:r>
          </a:p>
          <a:p>
            <a:pPr lvl="1"/>
            <a:r>
              <a:rPr lang="fr-FR" sz="1100" dirty="0"/>
              <a:t>Céline GACH – cheffe de projets interopérabilité</a:t>
            </a:r>
          </a:p>
          <a:p>
            <a:pPr lvl="1"/>
            <a:r>
              <a:rPr lang="fr-FR" sz="1100" dirty="0"/>
              <a:t>Stéphane LORCY – Architecte/Urbaniste et responsable du département technique</a:t>
            </a:r>
          </a:p>
          <a:p>
            <a:r>
              <a:rPr lang="fr-FR" sz="1200" dirty="0"/>
              <a:t>Autres </a:t>
            </a:r>
            <a:r>
              <a:rPr lang="fr-FR" sz="1200" dirty="0" err="1"/>
              <a:t>GRADeS</a:t>
            </a:r>
            <a:endParaRPr lang="fr-FR" sz="1200" dirty="0"/>
          </a:p>
          <a:p>
            <a:pPr lvl="1"/>
            <a:r>
              <a:rPr lang="fr-FR" sz="1100" dirty="0"/>
              <a:t>Julie SANDRAGNE – cheffe de projets interopérabilité – </a:t>
            </a:r>
            <a:r>
              <a:rPr lang="fr-FR" sz="1100" dirty="0" err="1"/>
              <a:t>GRADeS</a:t>
            </a:r>
            <a:r>
              <a:rPr lang="fr-FR" sz="1100" dirty="0"/>
              <a:t> Occitanie (e-Santé Occitanie) – à distance</a:t>
            </a:r>
          </a:p>
          <a:p>
            <a:pPr lvl="1"/>
            <a:r>
              <a:rPr lang="fr-FR" sz="1100" dirty="0"/>
              <a:t>Yoann POULIGUEN – chef de projets interopérabilité – </a:t>
            </a:r>
            <a:r>
              <a:rPr lang="fr-FR" sz="1100" dirty="0" err="1"/>
              <a:t>GRADeS</a:t>
            </a:r>
            <a:r>
              <a:rPr lang="fr-FR" sz="1100" dirty="0"/>
              <a:t> Ile-de-France (SESAN)</a:t>
            </a:r>
          </a:p>
          <a:p>
            <a:r>
              <a:rPr lang="fr-FR" sz="1200" dirty="0"/>
              <a:t>ANS</a:t>
            </a:r>
          </a:p>
          <a:p>
            <a:pPr lvl="1"/>
            <a:r>
              <a:rPr lang="fr-FR" sz="1100" dirty="0"/>
              <a:t>Loïc PRUD’HOMME - </a:t>
            </a:r>
            <a:r>
              <a:rPr lang="fr-FR" sz="1100" dirty="0">
                <a:solidFill>
                  <a:srgbClr val="000000"/>
                </a:solidFill>
                <a:effectLst/>
              </a:rPr>
              <a:t>Direction Territoires et Expérience Client</a:t>
            </a:r>
            <a:endParaRPr lang="fr-FR" sz="1300" dirty="0">
              <a:solidFill>
                <a:srgbClr val="000000"/>
              </a:solidFill>
              <a:effectLst/>
            </a:endParaRPr>
          </a:p>
          <a:p>
            <a:pPr lvl="1"/>
            <a:r>
              <a:rPr lang="fr-FR" sz="1100" dirty="0">
                <a:solidFill>
                  <a:srgbClr val="000000"/>
                </a:solidFill>
              </a:rPr>
              <a:t>Lucile VAUBERT - </a:t>
            </a:r>
            <a:r>
              <a:rPr lang="fr-FR" sz="1100" dirty="0">
                <a:solidFill>
                  <a:srgbClr val="000000"/>
                </a:solidFill>
                <a:effectLst/>
              </a:rPr>
              <a:t>Direction Territoires et Expérience Client</a:t>
            </a:r>
          </a:p>
          <a:p>
            <a:r>
              <a:rPr lang="fr-FR" sz="1200" dirty="0"/>
              <a:t>KEREVAL</a:t>
            </a:r>
          </a:p>
          <a:p>
            <a:pPr lvl="1"/>
            <a:r>
              <a:rPr lang="fr-FR" sz="1100" dirty="0"/>
              <a:t>Morane LHOIR – consultante e-santé</a:t>
            </a:r>
          </a:p>
          <a:p>
            <a:r>
              <a:rPr lang="fr-FR" sz="1300" dirty="0"/>
              <a:t>NEHS Digital</a:t>
            </a:r>
          </a:p>
          <a:p>
            <a:pPr lvl="1"/>
            <a:r>
              <a:rPr lang="fr-FR" sz="1100" dirty="0"/>
              <a:t>Elise PORTIER – UX/UI Designer</a:t>
            </a:r>
          </a:p>
          <a:p>
            <a:pPr>
              <a:buNone/>
            </a:pPr>
            <a:endParaRPr lang="fr-FR" sz="1300" dirty="0"/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30B6058D-54D3-DC05-88C8-BB8B6C3A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Déroulement de la journée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Inscrits : 7</a:t>
            </a:r>
          </a:p>
          <a:p>
            <a:pPr lvl="1"/>
            <a:r>
              <a:rPr lang="fr-FR" dirty="0"/>
              <a:t>1 lien de </a:t>
            </a:r>
            <a:r>
              <a:rPr lang="fr-FR" dirty="0" err="1"/>
              <a:t>visio</a:t>
            </a:r>
            <a:r>
              <a:rPr lang="fr-FR" dirty="0"/>
              <a:t> Teams par session</a:t>
            </a:r>
          </a:p>
          <a:p>
            <a:pPr lvl="1"/>
            <a:r>
              <a:rPr lang="fr-FR" dirty="0"/>
              <a:t>2 sessions de tests peuvent être en parallèle :</a:t>
            </a:r>
          </a:p>
          <a:p>
            <a:pPr lvl="2"/>
            <a:r>
              <a:rPr lang="fr-FR" dirty="0"/>
              <a:t>Dans ce cas-là : les moniteurs se séparent en 2 groupes de 4 suivant le planning slide d’après</a:t>
            </a:r>
          </a:p>
          <a:p>
            <a:r>
              <a:rPr lang="fr-FR" dirty="0"/>
              <a:t>Rôle des moniteurs</a:t>
            </a:r>
          </a:p>
          <a:p>
            <a:pPr lvl="1"/>
            <a:r>
              <a:rPr lang="fr-FR" dirty="0"/>
              <a:t>Au moins 3 moniteurs auront un rôle à jouer durant la session</a:t>
            </a:r>
          </a:p>
          <a:p>
            <a:pPr lvl="2"/>
            <a:r>
              <a:rPr lang="fr-FR" dirty="0"/>
              <a:t>1 lead : s’occupe du bon déroulement de la session de test et du lien avec le professionnel de santé, déroule les étapes de tests ;</a:t>
            </a:r>
          </a:p>
          <a:p>
            <a:pPr lvl="2"/>
            <a:r>
              <a:rPr lang="fr-FR" dirty="0"/>
              <a:t>1 scribe : est responsable du bon déroulement de la fiche de suivi de tests (détaillée plus loin). Il y a 1 fiche par session, dans un répertoire partagé accessibles aux moniteurs ;</a:t>
            </a:r>
          </a:p>
          <a:p>
            <a:pPr lvl="2"/>
            <a:r>
              <a:rPr lang="fr-FR" dirty="0"/>
              <a:t>1 manipulateur Gazelle : réalise les différentes manipulations (récupération des PJ MSS, validation des documents dans Gazelle…) et rapporte les informations aux autres moniteurs.</a:t>
            </a:r>
          </a:p>
          <a:p>
            <a:pPr lvl="1"/>
            <a:r>
              <a:rPr lang="fr-FR" dirty="0"/>
              <a:t>Elise effectuera les analyses UX/UI pendant les sessions de test : ses recommandations seront envoyées aux éditeurs après les sessions.</a:t>
            </a:r>
          </a:p>
          <a:p>
            <a:pPr lvl="1"/>
            <a:endParaRPr lang="fr-FR" dirty="0"/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93183FE-4CA5-13A0-424A-0CDFF08F9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6739" y="991373"/>
            <a:ext cx="9405686" cy="475477"/>
          </a:xfrm>
        </p:spPr>
        <p:txBody>
          <a:bodyPr/>
          <a:lstStyle/>
          <a:p>
            <a:r>
              <a:rPr lang="fr-FR" dirty="0"/>
              <a:t>Déroulement de la journée : planning &amp; rôles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Planning des tests :</a:t>
            </a:r>
          </a:p>
          <a:p>
            <a:pPr lvl="1"/>
            <a:r>
              <a:rPr lang="fr-FR" dirty="0"/>
              <a:t>Document de référence : « PUB_Liste_session.xlsx »</a:t>
            </a:r>
            <a:endParaRPr lang="fr-FR" dirty="0">
              <a:highlight>
                <a:srgbClr val="FFFF00"/>
              </a:highlight>
            </a:endParaRP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68B371D7-A5B6-9FC3-7949-C403CB2E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EECABFF-6BF4-6FC3-C218-B3FE1414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03340"/>
              </p:ext>
            </p:extLst>
          </p:nvPr>
        </p:nvGraphicFramePr>
        <p:xfrm>
          <a:off x="1863725" y="2435041"/>
          <a:ext cx="8328025" cy="330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111951580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5254521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8710934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356198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351289633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3795675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42741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76801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 Session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Créneaux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Professionnels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Editeurs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Lead Moniteur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Moniteur Scribe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Moniteur Gazelle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Moniteur 4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573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Editeur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Morane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Tous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636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PUB-2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10h30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Tous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954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11h30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Z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Morane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Lucile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618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13h30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Céline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Tous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672660"/>
                  </a:ext>
                </a:extLst>
              </a:tr>
              <a:tr h="25608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14h30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B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Julie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Loïc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649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15h30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327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16h30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968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17h30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952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0493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58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11h30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Julie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Loïc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616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46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14h30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Lucile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Morane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8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15h30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28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16h30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18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17h30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73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47750" y="648473"/>
            <a:ext cx="9405686" cy="475477"/>
          </a:xfrm>
        </p:spPr>
        <p:txBody>
          <a:bodyPr/>
          <a:lstStyle/>
          <a:p>
            <a:r>
              <a:rPr lang="fr-FR" dirty="0"/>
              <a:t>Déroulement d’une session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36700" y="1181099"/>
            <a:ext cx="10369550" cy="5443013"/>
          </a:xfrm>
        </p:spPr>
        <p:txBody>
          <a:bodyPr/>
          <a:lstStyle/>
          <a:p>
            <a:r>
              <a:rPr lang="fr-FR" sz="1100" dirty="0"/>
              <a:t>Connexion des moniteurs et observateurs à la </a:t>
            </a:r>
            <a:r>
              <a:rPr lang="fr-FR" sz="1100" dirty="0" err="1"/>
              <a:t>visio</a:t>
            </a:r>
            <a:r>
              <a:rPr lang="fr-FR" sz="1100" dirty="0"/>
              <a:t> Teams :</a:t>
            </a:r>
          </a:p>
          <a:p>
            <a:pPr lvl="1"/>
            <a:r>
              <a:rPr lang="fr-FR" sz="1050" dirty="0"/>
              <a:t>Présentation rapide des moniteurs présents + indication que nous avons des observateurs</a:t>
            </a:r>
          </a:p>
          <a:p>
            <a:pPr lvl="1"/>
            <a:r>
              <a:rPr lang="fr-FR" sz="1050" dirty="0"/>
              <a:t>Rappel de l’objectif du </a:t>
            </a:r>
            <a:r>
              <a:rPr lang="fr-FR" sz="1050" dirty="0" err="1"/>
              <a:t>Projectathon</a:t>
            </a:r>
            <a:r>
              <a:rPr lang="fr-FR" sz="1050" dirty="0"/>
              <a:t> Usages</a:t>
            </a:r>
          </a:p>
          <a:p>
            <a:pPr lvl="1"/>
            <a:r>
              <a:rPr lang="fr-FR" sz="1050" dirty="0"/>
              <a:t>Demander le consentement du PS pour l’enregistrement de la session et enregistrement de la session le cas échéant</a:t>
            </a:r>
          </a:p>
          <a:p>
            <a:r>
              <a:rPr lang="fr-FR" sz="1100" dirty="0"/>
              <a:t>Le lead moniteur déroule la session de tests </a:t>
            </a:r>
          </a:p>
          <a:p>
            <a:r>
              <a:rPr lang="fr-FR" sz="1100" dirty="0"/>
              <a:t>Fin du test : remerciements + déconnexion de tout le monde.</a:t>
            </a:r>
          </a:p>
          <a:p>
            <a:endParaRPr lang="fr-FR" sz="11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796C3C-588D-A5B7-3B5A-8A72728961DF}"/>
              </a:ext>
            </a:extLst>
          </p:cNvPr>
          <p:cNvSpPr/>
          <p:nvPr/>
        </p:nvSpPr>
        <p:spPr>
          <a:xfrm>
            <a:off x="812800" y="4356099"/>
            <a:ext cx="10852150" cy="167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Merci aux observateurs de laisser les moniteurs gérer le déroulement de la session de tests.</a:t>
            </a:r>
          </a:p>
          <a:p>
            <a:pPr algn="ctr"/>
            <a:r>
              <a:rPr lang="fr-FR" dirty="0"/>
              <a:t>Vous pouvez donc vous connecter aux différentes </a:t>
            </a:r>
            <a:r>
              <a:rPr lang="fr-FR" dirty="0" err="1"/>
              <a:t>visio</a:t>
            </a:r>
            <a:r>
              <a:rPr lang="fr-FR" dirty="0"/>
              <a:t>, mais ce sont les moniteurs qui s’occupent des échanges avec le professionnel de santé.</a:t>
            </a:r>
          </a:p>
          <a:p>
            <a:pPr algn="ctr"/>
            <a:r>
              <a:rPr lang="fr-FR" dirty="0"/>
              <a:t>Eviter également de changer de </a:t>
            </a:r>
            <a:r>
              <a:rPr lang="fr-FR" dirty="0" err="1"/>
              <a:t>visio</a:t>
            </a:r>
            <a:r>
              <a:rPr lang="fr-FR" dirty="0"/>
              <a:t> plusieurs fois quand des tests se font en parallèles.</a:t>
            </a:r>
          </a:p>
          <a:p>
            <a:pPr algn="ctr"/>
            <a:r>
              <a:rPr lang="fr-FR" dirty="0"/>
              <a:t>Merci pour votre compréhension.</a:t>
            </a:r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535FDBB2-B3A2-20B2-0930-C85B3BC5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6739" y="991373"/>
            <a:ext cx="9405686" cy="456427"/>
          </a:xfrm>
        </p:spPr>
        <p:txBody>
          <a:bodyPr/>
          <a:lstStyle/>
          <a:p>
            <a:r>
              <a:rPr lang="fr-FR" dirty="0"/>
              <a:t>Outils à disposition des observateurs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Outils disponibles</a:t>
            </a:r>
          </a:p>
          <a:p>
            <a:pPr lvl="1"/>
            <a:r>
              <a:rPr lang="fr-FR" dirty="0"/>
              <a:t>Equipe Teams « </a:t>
            </a:r>
            <a:r>
              <a:rPr lang="fr-FR" dirty="0" err="1"/>
              <a:t>Projectathon</a:t>
            </a:r>
            <a:r>
              <a:rPr lang="fr-FR" dirty="0"/>
              <a:t> Usages Bretagne » avec les fichiers disponibles dans le canal « Général »</a:t>
            </a:r>
          </a:p>
          <a:p>
            <a:pPr lvl="2"/>
            <a:r>
              <a:rPr lang="fr-FR" dirty="0"/>
              <a:t>Un canal dédié Moniteurs également</a:t>
            </a:r>
          </a:p>
          <a:p>
            <a:pPr lvl="2"/>
            <a:r>
              <a:rPr lang="fr-FR" dirty="0"/>
              <a:t>Un canal dédié Observateurs</a:t>
            </a:r>
          </a:p>
          <a:p>
            <a:pPr lvl="2"/>
            <a:r>
              <a:rPr lang="fr-FR" dirty="0"/>
              <a:t>Un canal « Général » pour tout le monde.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visio</a:t>
            </a:r>
            <a:r>
              <a:rPr lang="fr-FR" dirty="0"/>
              <a:t> Teams toujours en ligne toute la journée </a:t>
            </a:r>
            <a:r>
              <a:rPr lang="fr-FR" dirty="0">
                <a:highlight>
                  <a:srgbClr val="FFFF00"/>
                </a:highlight>
              </a:rPr>
              <a:t>(mettre le lien)</a:t>
            </a: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4B244B2-8D75-0A3F-F970-E338C63BF149}"/>
              </a:ext>
            </a:extLst>
          </p:cNvPr>
          <p:cNvSpPr/>
          <p:nvPr/>
        </p:nvSpPr>
        <p:spPr>
          <a:xfrm>
            <a:off x="1106739" y="4375150"/>
            <a:ext cx="10158161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vous n’avez pas les accès à l’équipe Teams et que vous en avez besoin (pour les personnes à distance), merci de contacter Clotaire Delanchy (clotaire.delanchy@esante-bretagne.fr)</a:t>
            </a:r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3623C25B-5E5F-CD9F-62DE-1D42BE7E3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A prendre avec vous et vérifications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  <a:p>
            <a:pPr lvl="1"/>
            <a:r>
              <a:rPr lang="fr-FR" dirty="0"/>
              <a:t>Votre PC</a:t>
            </a:r>
          </a:p>
          <a:p>
            <a:r>
              <a:rPr lang="fr-FR" dirty="0"/>
              <a:t>Documents</a:t>
            </a:r>
          </a:p>
          <a:p>
            <a:pPr lvl="1"/>
            <a:r>
              <a:rPr lang="fr-FR" dirty="0"/>
              <a:t>Charte de confidentialité signée (des exemplaires seront présents sur place)</a:t>
            </a:r>
          </a:p>
          <a:p>
            <a:r>
              <a:rPr lang="fr-FR" dirty="0"/>
              <a:t>Vérifications</a:t>
            </a:r>
          </a:p>
          <a:p>
            <a:pPr lvl="1"/>
            <a:r>
              <a:rPr lang="fr-FR" dirty="0"/>
              <a:t>Connexion à l’équipe Teams</a:t>
            </a:r>
          </a:p>
          <a:p>
            <a:pPr lvl="1"/>
            <a:r>
              <a:rPr lang="fr-FR" dirty="0"/>
              <a:t>Accès aux différents fichiers via l’équipe Teams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D82C7189-4D05-EED5-633C-348A2605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2264"/>
      </p:ext>
    </p:extLst>
  </p:cSld>
  <p:clrMapOvr>
    <a:masterClrMapping/>
  </p:clrMapOvr>
</p:sld>
</file>

<file path=ppt/theme/theme1.xml><?xml version="1.0" encoding="utf-8"?>
<a:theme xmlns:a="http://schemas.openxmlformats.org/drawingml/2006/main" name="1_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2.xml><?xml version="1.0" encoding="utf-8"?>
<a:theme xmlns:a="http://schemas.openxmlformats.org/drawingml/2006/main" name="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tage xmlns="7edd7dbb-4c88-49fb-a70a-355c65ac9263">
      <UserInfo>
        <DisplayName/>
        <AccountId xsi:nil="true"/>
        <AccountType/>
      </UserInfo>
    </Partage>
    <lcf76f155ced4ddcb4097134ff3c332f xmlns="7edd7dbb-4c88-49fb-a70a-355c65ac9263">
      <Terms xmlns="http://schemas.microsoft.com/office/infopath/2007/PartnerControls"/>
    </lcf76f155ced4ddcb4097134ff3c332f>
    <TaxCatchAll xmlns="0f115857-b010-47c2-99d5-159f2b7b04c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48C17C67108441B6990CC13C23FAF3" ma:contentTypeVersion="17" ma:contentTypeDescription="Crée un document." ma:contentTypeScope="" ma:versionID="f42b1b972e49ee1222813f2b49a4caa7">
  <xsd:schema xmlns:xsd="http://www.w3.org/2001/XMLSchema" xmlns:xs="http://www.w3.org/2001/XMLSchema" xmlns:p="http://schemas.microsoft.com/office/2006/metadata/properties" xmlns:ns2="0f115857-b010-47c2-99d5-159f2b7b04c2" xmlns:ns3="7edd7dbb-4c88-49fb-a70a-355c65ac9263" targetNamespace="http://schemas.microsoft.com/office/2006/metadata/properties" ma:root="true" ma:fieldsID="e149fc8f229a6f45eb62322be07a988d" ns2:_="" ns3:_="">
    <xsd:import namespace="0f115857-b010-47c2-99d5-159f2b7b04c2"/>
    <xsd:import namespace="7edd7dbb-4c88-49fb-a70a-355c65ac92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Partag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5857-b010-47c2-99d5-159f2b7b04c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8308355d-aadd-48a8-981d-0c69ba0f7732}" ma:internalName="TaxCatchAll" ma:showField="CatchAllData" ma:web="0f115857-b010-47c2-99d5-159f2b7b04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d7dbb-4c88-49fb-a70a-355c65ac9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Partage" ma:index="24" nillable="true" ma:displayName="Partage" ma:format="Dropdown" ma:list="UserInfo" ma:SharePointGroup="0" ma:internalName="Partag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6" nillable="true" ma:taxonomy="true" ma:internalName="lcf76f155ced4ddcb4097134ff3c332f" ma:taxonomyFieldName="MediaServiceImageTags" ma:displayName="Balises d’images" ma:readOnly="false" ma:fieldId="{5cf76f15-5ced-4ddc-b409-7134ff3c332f}" ma:taxonomyMulti="true" ma:sspId="e622bf79-0309-4c6a-9801-fdb574d39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2B2B0-EEB1-46E0-83A8-ECD195C0470F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f115857-b010-47c2-99d5-159f2b7b04c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7edd7dbb-4c88-49fb-a70a-355c65ac9263"/>
  </ds:schemaRefs>
</ds:datastoreItem>
</file>

<file path=customXml/itemProps2.xml><?xml version="1.0" encoding="utf-8"?>
<ds:datastoreItem xmlns:ds="http://schemas.openxmlformats.org/officeDocument/2006/customXml" ds:itemID="{E6D7E339-DF73-4EAC-A11F-28B132FC8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15857-b010-47c2-99d5-159f2b7b04c2"/>
    <ds:schemaRef ds:uri="7edd7dbb-4c88-49fb-a70a-355c65ac9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F4B86-24F5-464C-8DED-D61A77DB5BB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CA40C5D-EC36-4F49-BB73-ED809E894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GCS THEME</Template>
  <TotalTime>4526</TotalTime>
  <Words>934</Words>
  <Application>Microsoft Office PowerPoint</Application>
  <PresentationFormat>Grand écran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Montserrat</vt:lpstr>
      <vt:lpstr>Montserrat Medium</vt:lpstr>
      <vt:lpstr>Oceania</vt:lpstr>
      <vt:lpstr>Wingdings</vt:lpstr>
      <vt:lpstr>1_GCS THEME</vt:lpstr>
      <vt:lpstr>GCS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[PUB] Guide observateur</dc:title>
  <dc:creator>clotaire.delanchy@esante-bretagne.fr</dc:creator>
  <cp:lastModifiedBy>Clotaire DELANCHY</cp:lastModifiedBy>
  <cp:revision>74</cp:revision>
  <dcterms:created xsi:type="dcterms:W3CDTF">2016-01-07T10:44:09Z</dcterms:created>
  <dcterms:modified xsi:type="dcterms:W3CDTF">2023-02-09T10:03:46Z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0x010100BFB877EA916EE54AB63E75685F710D99</vt:lpwstr>
  </property>
  <property fmtid="{D5CDD505-2E9C-101B-9397-08002B2CF9AE}" pid="3" name="Order">
    <vt:r8>14800</vt:r8>
  </property>
  <property fmtid="{D5CDD505-2E9C-101B-9397-08002B2CF9AE}" pid="4" name="_dlc_DocIdItemGuid">
    <vt:lpwstr>d2b9cdbb-5755-4b8c-84aa-7ccbdf1b994c</vt:lpwstr>
  </property>
  <property fmtid="{D5CDD505-2E9C-101B-9397-08002B2CF9AE}" pid="5" name="MediaServiceImageTags">
    <vt:lpwstr/>
  </property>
</Properties>
</file>