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8"/>
  </p:normalViewPr>
  <p:slideViewPr>
    <p:cSldViewPr snapToGrid="0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0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2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1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0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U-Algorithm-Group-Z/MealPlanner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E7A46D0-FB1A-27EE-58F6-F9FF2880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07" r="94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B195AF-302F-9B7C-DD5F-39C95F15A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r>
              <a:rPr kumimoji="1" lang="en-US" altLang="ko-KR" sz="3200" dirty="0"/>
              <a:t>Team Z</a:t>
            </a:r>
            <a:br>
              <a:rPr kumimoji="1" lang="en-US" altLang="ko-KR" sz="3200" dirty="0"/>
            </a:br>
            <a:r>
              <a:rPr kumimoji="1" lang="en-US" altLang="ko-KR" sz="3200" dirty="0"/>
              <a:t>ReadMe PPT</a:t>
            </a:r>
            <a:endParaRPr kumimoji="1"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A5FBE-27C2-31A6-47EC-D979957C2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300" y="2171184"/>
            <a:ext cx="2289028" cy="1853023"/>
          </a:xfrm>
        </p:spPr>
        <p:txBody>
          <a:bodyPr anchor="ctr">
            <a:normAutofit/>
          </a:bodyPr>
          <a:lstStyle/>
          <a:p>
            <a:endParaRPr kumimoji="1" lang="en-US" altLang="ko-KR" sz="1600" dirty="0"/>
          </a:p>
          <a:p>
            <a:r>
              <a:rPr kumimoji="1" lang="en-US" altLang="ko-KR" sz="1600" dirty="0"/>
              <a:t>Written by 202135752</a:t>
            </a:r>
            <a:br>
              <a:rPr kumimoji="1" lang="en-US" altLang="ko-KR" sz="1600" dirty="0"/>
            </a:br>
            <a:r>
              <a:rPr kumimoji="1" lang="en-US" altLang="ko-KR" sz="1600" dirty="0"/>
              <a:t>Kim </a:t>
            </a:r>
            <a:r>
              <a:rPr kumimoji="1" lang="en-US" altLang="ko-KR" sz="1600" dirty="0" err="1"/>
              <a:t>Taeryang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857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3CD38-4DD7-05AC-C5AF-10807527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77" y="0"/>
            <a:ext cx="8915402" cy="1371600"/>
          </a:xfrm>
        </p:spPr>
        <p:txBody>
          <a:bodyPr/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First, Please click our 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Github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link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30B9B-32DD-D09E-574F-529E3DA09881}"/>
              </a:ext>
            </a:extLst>
          </p:cNvPr>
          <p:cNvSpPr txBox="1"/>
          <p:nvPr/>
        </p:nvSpPr>
        <p:spPr>
          <a:xfrm>
            <a:off x="1472359" y="3105834"/>
            <a:ext cx="1109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Our project’s 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 link : </a:t>
            </a:r>
            <a:r>
              <a:rPr kumimoji="1" lang="en-US" altLang="ko-KR" dirty="0">
                <a:hlinkClick r:id="rId2"/>
              </a:rPr>
              <a:t>https://github.com/GCU-Algorithm-Group-Z/MealPlanner.git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901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소프트웨어, 웹 페이지, 번호이(가) 표시된 사진&#10;&#10;자동 생성된 설명">
            <a:extLst>
              <a:ext uri="{FF2B5EF4-FFF2-40B4-BE49-F238E27FC236}">
                <a16:creationId xmlns:a16="http://schemas.microsoft.com/office/drawing/2014/main" id="{C09E53A8-625F-C374-A8A1-DB032D59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9" y="1127686"/>
            <a:ext cx="6822141" cy="4602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C52DC-CC03-FEDF-C3E9-878D0E031159}"/>
              </a:ext>
            </a:extLst>
          </p:cNvPr>
          <p:cNvSpPr txBox="1"/>
          <p:nvPr/>
        </p:nvSpPr>
        <p:spPr>
          <a:xfrm>
            <a:off x="8084372" y="2827394"/>
            <a:ext cx="3388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There are additional description for our project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en-US" altLang="ko-KR" b="1" dirty="0"/>
              <a:t>And have Link for distribution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A27D4C4-6AE2-E7DC-137D-6FFB9E26264B}"/>
              </a:ext>
            </a:extLst>
          </p:cNvPr>
          <p:cNvCxnSpPr>
            <a:cxnSpLocks/>
          </p:cNvCxnSpPr>
          <p:nvPr/>
        </p:nvCxnSpPr>
        <p:spPr>
          <a:xfrm flipH="1" flipV="1">
            <a:off x="2388197" y="2398955"/>
            <a:ext cx="494852" cy="3423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41DB59-F7B5-F59C-ED1A-EE45CDEDE38D}"/>
              </a:ext>
            </a:extLst>
          </p:cNvPr>
          <p:cNvSpPr txBox="1"/>
          <p:nvPr/>
        </p:nvSpPr>
        <p:spPr>
          <a:xfrm>
            <a:off x="2883049" y="2642728"/>
            <a:ext cx="140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Click here!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17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536C357-2B70-0212-9B94-97A326600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77" y="1059273"/>
            <a:ext cx="5946541" cy="5571602"/>
          </a:xfr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1091599-C054-C9DE-8DC7-21E799DB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77" y="0"/>
            <a:ext cx="9517382" cy="1371600"/>
          </a:xfrm>
        </p:spPr>
        <p:txBody>
          <a:bodyPr/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Second, Enter your Data and click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계산하기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59FB941-153A-1988-5F25-28E4879A4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8585"/>
            <a:ext cx="5713204" cy="535297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64E9AE-1DBC-22A2-A4E3-0F99F952B708}"/>
              </a:ext>
            </a:extLst>
          </p:cNvPr>
          <p:cNvCxnSpPr>
            <a:cxnSpLocks/>
          </p:cNvCxnSpPr>
          <p:nvPr/>
        </p:nvCxnSpPr>
        <p:spPr>
          <a:xfrm flipH="1">
            <a:off x="7089289" y="5776857"/>
            <a:ext cx="419549" cy="38727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705941-1E7B-AF09-8755-874A45DEE3EB}"/>
              </a:ext>
            </a:extLst>
          </p:cNvPr>
          <p:cNvSpPr txBox="1"/>
          <p:nvPr/>
        </p:nvSpPr>
        <p:spPr>
          <a:xfrm>
            <a:off x="7433534" y="5407525"/>
            <a:ext cx="140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Click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2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72BEF7D-A77D-0AFA-D9AC-77A9526C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77" y="0"/>
            <a:ext cx="9517382" cy="1371600"/>
          </a:xfrm>
        </p:spPr>
        <p:txBody>
          <a:bodyPr/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There are result about your meal plan!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C684624-B729-D3EE-8C91-7E99C1DA1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8" y="1042595"/>
            <a:ext cx="5145323" cy="2647278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841996E-393A-E916-E8A3-6610F0601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7" y="3787813"/>
            <a:ext cx="5655202" cy="2647279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7A91F32-A3CA-548E-A9BD-2143A931F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79" y="1371600"/>
            <a:ext cx="5524223" cy="3044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82C2E3-9CC4-1544-98B3-95F80B0D6FE6}"/>
              </a:ext>
            </a:extLst>
          </p:cNvPr>
          <p:cNvSpPr txBox="1"/>
          <p:nvPr/>
        </p:nvSpPr>
        <p:spPr>
          <a:xfrm>
            <a:off x="8035963" y="5301734"/>
            <a:ext cx="33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Easy to use!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6097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C2672-24B8-EA7F-8A5B-C1B35002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2743200"/>
            <a:ext cx="8915402" cy="1371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Or you can run </a:t>
            </a:r>
            <a:r>
              <a:rPr kumimoji="1" lang="en-US" altLang="ko-KR" u="sng" dirty="0"/>
              <a:t>’</a:t>
            </a:r>
            <a:r>
              <a:rPr kumimoji="1" lang="en-US" altLang="ko-KR" u="sng" dirty="0" err="1"/>
              <a:t>mealApp.py</a:t>
            </a:r>
            <a:r>
              <a:rPr kumimoji="1" lang="en-US" altLang="ko-KR" dirty="0"/>
              <a:t>’ on terminal</a:t>
            </a:r>
            <a:br>
              <a:rPr kumimoji="1" lang="en-US" altLang="ko-KR" dirty="0"/>
            </a:br>
            <a:r>
              <a:rPr kumimoji="1" lang="en-US" altLang="ko-KR" dirty="0"/>
              <a:t>through </a:t>
            </a:r>
            <a:r>
              <a:rPr kumimoji="1" lang="en-US" altLang="ko-KR" dirty="0" err="1"/>
              <a:t>streamlit</a:t>
            </a:r>
            <a:r>
              <a:rPr kumimoji="1" lang="en-US" altLang="ko-KR" dirty="0"/>
              <a:t> run </a:t>
            </a:r>
            <a:r>
              <a:rPr kumimoji="1" lang="en-US" altLang="ko-KR" dirty="0" err="1"/>
              <a:t>mealApp.py</a:t>
            </a:r>
            <a:br>
              <a:rPr kumimoji="1" lang="en-US" altLang="ko-KR" dirty="0"/>
            </a:br>
            <a:r>
              <a:rPr kumimoji="1" lang="en-US" altLang="ko-KR" dirty="0"/>
              <a:t>(actually, can run in your IDE with no UI)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1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AD97A-ABAC-1DA6-DFD2-4687EF28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2743200"/>
            <a:ext cx="8915402" cy="137160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ko-KR" dirty="0"/>
              <a:t>Execute our planner whenever you want</a:t>
            </a:r>
            <a:br>
              <a:rPr kumimoji="1" lang="en-US" altLang="ko-KR" dirty="0"/>
            </a:br>
            <a:r>
              <a:rPr kumimoji="1" lang="en-US" altLang="ko-KR" dirty="0"/>
              <a:t>it’s fast, easy, effective</a:t>
            </a:r>
            <a:br>
              <a:rPr kumimoji="1" lang="en-US" altLang="ko-KR" dirty="0"/>
            </a:br>
            <a:r>
              <a:rPr kumimoji="1" lang="en-US" altLang="ko-KR" dirty="0"/>
              <a:t>Thank you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17421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117</Words>
  <Application>Microsoft Macintosh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</vt:lpstr>
      <vt:lpstr>Arial</vt:lpstr>
      <vt:lpstr>Avenir Next LT Pro</vt:lpstr>
      <vt:lpstr>Avenir Next LT Pro Light</vt:lpstr>
      <vt:lpstr>EncaseVTI</vt:lpstr>
      <vt:lpstr>Team Z ReadMe PPT</vt:lpstr>
      <vt:lpstr>First, Please click our Github link</vt:lpstr>
      <vt:lpstr>PowerPoint 프레젠테이션</vt:lpstr>
      <vt:lpstr>Second, Enter your Data and click 계산하기</vt:lpstr>
      <vt:lpstr>There are result about your meal plan!</vt:lpstr>
      <vt:lpstr>Or you can run ’mealApp.py’ on terminal through streamlit run mealApp.py (actually, can run in your IDE with no UI)</vt:lpstr>
      <vt:lpstr>Execute our planner whenever you want it’s fast, easy, effective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김태량</dc:creator>
  <cp:lastModifiedBy>김태량</cp:lastModifiedBy>
  <cp:revision>2</cp:revision>
  <dcterms:created xsi:type="dcterms:W3CDTF">2024-12-01T09:28:30Z</dcterms:created>
  <dcterms:modified xsi:type="dcterms:W3CDTF">2024-12-02T11:07:35Z</dcterms:modified>
</cp:coreProperties>
</file>