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FFB7F-AB92-457C-8143-47F202D496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48C5-CDEC-4A75-8542-C157BBE5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48C5-CDEC-4A75-8542-C157BBE5F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TECHNOLOGICAL UNIVERSITY (MEIKTILA)</a:t>
            </a:r>
            <a:b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US" sz="24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289560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Daw Than Than Soe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96000" y="4876800"/>
            <a:ext cx="2743200" cy="1066800"/>
          </a:xfrm>
          <a:prstGeom prst="rect">
            <a:avLst/>
          </a:prstGeom>
        </p:spPr>
        <p:txBody>
          <a:bodyPr vert="horz" lIns="100584" tIns="4572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Mg Chit Ye Aung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VI-IT-13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38200" y="1905000"/>
            <a:ext cx="7543800" cy="1524000"/>
          </a:xfrm>
          <a:prstGeom prst="rect">
            <a:avLst/>
          </a:prstGeom>
        </p:spPr>
        <p:txBody>
          <a:bodyPr vert="horz" lIns="100584" tIns="4572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Driver Drowsiness Detection and Alert System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 Ensemble of Regression Trees Algorithm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848600" cy="190500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Driver drowsiness detection is designed mainly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keep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driver awake while driving to avoid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accident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sleepiness.</a:t>
            </a:r>
          </a:p>
        </p:txBody>
      </p:sp>
    </p:spTree>
    <p:extLst>
      <p:ext uri="{BB962C8B-B14F-4D97-AF65-F5344CB8AC3E}">
        <p14:creationId xmlns:p14="http://schemas.microsoft.com/office/powerpoint/2010/main" val="35713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 for your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ttention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Outlines of presentation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Ensemble of Regression Trees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does work ensemble method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Diagram of the System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633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1783560"/>
            <a:ext cx="7924800" cy="438864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Driver drowsiness is a primary cause of several hightway calamities leads to severe physical injuries, loss of money, and loss of human life.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implementation of driver drowsiness detection in real-time will aid in avoiding major accidents.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is designed for driver’s fatigue or drowsiness is detected and alerts the person.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3156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Driving has become an important part of our day-to-day life, expecially in urban areas sleepiness-related accidents are occurring infrequrnt.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accident caused by abnormality of the driver, it can be prevented by placing abnormality detecting system within the vehicle.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suitable for the real-time application, because of no need for sensing electrodes.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driver drowsiness is determined by the frequency of eye blinking and head tilting.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804896"/>
            <a:ext cx="7772400" cy="36266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reduce the accidents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prevent caused by the driver getting drwosy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drowsiness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alert if the driver is going to drowsiness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know how to apply ERT algorithm</a:t>
            </a:r>
          </a:p>
        </p:txBody>
      </p:sp>
    </p:spTree>
    <p:extLst>
      <p:ext uri="{BB962C8B-B14F-4D97-AF65-F5344CB8AC3E}">
        <p14:creationId xmlns:p14="http://schemas.microsoft.com/office/powerpoint/2010/main" val="74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Ensemble of Regression Trees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ensemble of regression trees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predictive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 composed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weighted combination of multiple regression trees. In general, combining multiple regression trees increases predictive performance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ensemble of regression trees can be used to estimate the face's landmark positions directly from a sparse subset of pixel intensities, achieving super-realtime performance with high quality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predictions.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based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gradient boosting for learning an ensemble of regression trees that optimizes the sum of square error loss and naturally handles missing or partially labelled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6233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does work an ensemble of regression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9800" y="1408471"/>
            <a:ext cx="4495800" cy="4001729"/>
            <a:chOff x="1219200" y="1408471"/>
            <a:chExt cx="4495800" cy="4001729"/>
          </a:xfrm>
        </p:grpSpPr>
        <p:grpSp>
          <p:nvGrpSpPr>
            <p:cNvPr id="29" name="Group 28"/>
            <p:cNvGrpSpPr/>
            <p:nvPr/>
          </p:nvGrpSpPr>
          <p:grpSpPr>
            <a:xfrm>
              <a:off x="1219200" y="1408471"/>
              <a:ext cx="4495800" cy="4001729"/>
              <a:chOff x="2133600" y="1560871"/>
              <a:chExt cx="4495800" cy="400172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133600" y="1560871"/>
                <a:ext cx="4495800" cy="6096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cascade of regressors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33600" y="2399071"/>
                <a:ext cx="4495800" cy="6096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Learning each regressor in the cascade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33600" y="3237271"/>
                <a:ext cx="4495800" cy="6096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Shape in variant split tests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33600" y="4953000"/>
                <a:ext cx="4495800" cy="6096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Handling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missing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data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2" idx="2"/>
                <a:endCxn id="6" idx="0"/>
              </p:cNvCxnSpPr>
              <p:nvPr/>
            </p:nvCxnSpPr>
            <p:spPr>
              <a:xfrm>
                <a:off x="4381500" y="2170471"/>
                <a:ext cx="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6" idx="2"/>
                <a:endCxn id="7" idx="0"/>
              </p:cNvCxnSpPr>
              <p:nvPr/>
            </p:nvCxnSpPr>
            <p:spPr>
              <a:xfrm>
                <a:off x="4381500" y="3008671"/>
                <a:ext cx="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7" idx="2"/>
                <a:endCxn id="7" idx="2"/>
              </p:cNvCxnSpPr>
              <p:nvPr/>
            </p:nvCxnSpPr>
            <p:spPr>
              <a:xfrm>
                <a:off x="4381500" y="3846871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4" idx="2"/>
                <a:endCxn id="16" idx="0"/>
              </p:cNvCxnSpPr>
              <p:nvPr/>
            </p:nvCxnSpPr>
            <p:spPr>
              <a:xfrm>
                <a:off x="4381500" y="4724400"/>
                <a:ext cx="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219200" y="3962400"/>
              <a:ext cx="4495800" cy="609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Choosing node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7" idx="2"/>
              <a:endCxn id="14" idx="0"/>
            </p:cNvCxnSpPr>
            <p:nvPr/>
          </p:nvCxnSpPr>
          <p:spPr>
            <a:xfrm>
              <a:off x="3467100" y="3694471"/>
              <a:ext cx="0" cy="2679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2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Diagram of the System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38200" y="2590800"/>
            <a:ext cx="7772400" cy="1981200"/>
            <a:chOff x="838200" y="1676400"/>
            <a:chExt cx="7391400" cy="2362200"/>
          </a:xfrm>
        </p:grpSpPr>
        <p:sp>
          <p:nvSpPr>
            <p:cNvPr id="5" name="Rectangle 4"/>
            <p:cNvSpPr/>
            <p:nvPr/>
          </p:nvSpPr>
          <p:spPr>
            <a:xfrm>
              <a:off x="838200" y="1676400"/>
              <a:ext cx="19812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Training Datasets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1676400"/>
              <a:ext cx="19812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ERT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Algorithm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3276600"/>
              <a:ext cx="19812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ERT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Model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3276600"/>
              <a:ext cx="19812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Test Data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3276600"/>
              <a:ext cx="19812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Drowsiness Detection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2819400" y="20574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>
            <a:xfrm>
              <a:off x="4572000" y="2438400"/>
              <a:ext cx="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2819400" y="36576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9" idx="1"/>
            </p:cNvCxnSpPr>
            <p:nvPr/>
          </p:nvCxnSpPr>
          <p:spPr>
            <a:xfrm>
              <a:off x="5562600" y="36576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1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5786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6858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2209800"/>
            <a:ext cx="5562600" cy="1981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Camera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Speaker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RAM 1GB and upper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CPU 1.8 GHz Dual-Core and Upper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4298160"/>
            <a:ext cx="7772400" cy="2255040"/>
            <a:chOff x="762000" y="4298160"/>
            <a:chExt cx="7772400" cy="225504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62000" y="4298160"/>
              <a:ext cx="7772400" cy="65484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411480" indent="-342900" algn="l" rtl="0" eaLnBrk="1" latinLnBrk="0" hangingPunct="1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/>
                <a:buChar char=""/>
                <a:defRPr kumimoji="0"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0664" indent="-28575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/>
                <a:buChar char="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6696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/>
                <a:buChar char="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61872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3"/>
                <a:buChar char=""/>
                <a:defRPr kumimoji="0"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1328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/>
                <a:buChar char="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09928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1952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 2"/>
                <a:buChar char="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93976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 2"/>
                <a:buChar char="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 2"/>
                <a:buChar char="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Software Requirements</a:t>
              </a:r>
            </a:p>
            <a:p>
              <a:pPr marL="68580" indent="0">
                <a:buFont typeface="Wingdings"/>
                <a:buNone/>
              </a:pP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90600" y="4876800"/>
              <a:ext cx="5562600" cy="167640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411480" indent="-342900" algn="l" rtl="0" eaLnBrk="1" latinLnBrk="0" hangingPunct="1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/>
                <a:buChar char=""/>
                <a:defRPr kumimoji="0"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0664" indent="-28575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/>
                <a:buChar char="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6696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/>
                <a:buChar char="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61872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3"/>
                <a:buChar char=""/>
                <a:defRPr kumimoji="0"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1328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/>
                <a:buChar char="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09928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1952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 2"/>
                <a:buChar char="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93976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 2"/>
                <a:buChar char="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 2"/>
                <a:buChar char="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>
                <a:buFont typeface="Arial" pitchFamily="34" charset="0"/>
                <a:buChar char="•"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OS (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Linux,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Window)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Python3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4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384</TotalTime>
  <Words>412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TECHNOLOGICAL UNIVERSITY (MEIKTILA) DEPARTMENT OF INFORMATION TECHNOLOGY</vt:lpstr>
      <vt:lpstr>Outlines of presentation</vt:lpstr>
      <vt:lpstr>Abstract</vt:lpstr>
      <vt:lpstr>Introduction</vt:lpstr>
      <vt:lpstr>Objectives</vt:lpstr>
      <vt:lpstr>What is Ensemble of Regression Trees</vt:lpstr>
      <vt:lpstr>How does work an ensemble of regression trees</vt:lpstr>
      <vt:lpstr>Block Diagram of the System</vt:lpstr>
      <vt:lpstr>Requirements</vt:lpstr>
      <vt:lpstr>Conclusion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UNIVERSITY (MEIKTILA) DEPARTMENT OF INFORMATION TECHNOLOGY</dc:title>
  <dc:creator>Chit Ye Aung</dc:creator>
  <cp:lastModifiedBy>Chit Ye Aung</cp:lastModifiedBy>
  <cp:revision>88</cp:revision>
  <dcterms:created xsi:type="dcterms:W3CDTF">2006-08-16T00:00:00Z</dcterms:created>
  <dcterms:modified xsi:type="dcterms:W3CDTF">2020-01-10T05:35:27Z</dcterms:modified>
</cp:coreProperties>
</file>