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9" r:id="rId9"/>
    <p:sldId id="270" r:id="rId10"/>
    <p:sldId id="271" r:id="rId11"/>
    <p:sldId id="272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FFB7F-AB92-457C-8143-47F202D496F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48C5-CDEC-4A75-8542-C157BBE5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48C5-CDEC-4A75-8542-C157BBE5F7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lib.net/files/data/ibug_300W_large_face_landmark_dataset.tar.gz?fbclid=IwAR3XD7NPhmDXua3rFVg0oD3ABbKSvvol7hRnG98VIkVmxHxlJQzEGl-Yaq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4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TECHNOLOGICAL UNIVERSITY (MEIKTILA)</a:t>
            </a:r>
            <a:b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US" sz="2400" b="1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4800600"/>
            <a:ext cx="2895600" cy="91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Daw Than Than Soe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96000" y="4876800"/>
            <a:ext cx="2743200" cy="1066800"/>
          </a:xfrm>
          <a:prstGeom prst="rect">
            <a:avLst/>
          </a:prstGeom>
        </p:spPr>
        <p:txBody>
          <a:bodyPr vert="horz" lIns="100584" tIns="45720" anchor="b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6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Mg Chit Ye Aung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VI-IT-13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38200" y="1905000"/>
            <a:ext cx="7543800" cy="1524000"/>
          </a:xfrm>
          <a:prstGeom prst="rect">
            <a:avLst/>
          </a:prstGeom>
        </p:spPr>
        <p:txBody>
          <a:bodyPr vert="horz" lIns="100584" tIns="45720" anchor="b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Driver Drowsiness Detection and Alert System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Using  Ensemble of Regression Trees Algorithm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3810000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Seminar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990600"/>
            <a:ext cx="351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Parsing eye’s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into xml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Chit Ye Aung\Pictures\Screenshots\Screenshot (3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1519042"/>
            <a:ext cx="9015413" cy="526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t Ye Aung\Pictures\Screenshots\Screenshot (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2" y="1600200"/>
            <a:ext cx="8884688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1138535"/>
            <a:ext cx="235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Datasets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7848600" cy="190500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Driver drowsiness detection is designed mainly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keep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driver awake while driving to avoid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accident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sleepiness.</a:t>
            </a:r>
          </a:p>
        </p:txBody>
      </p:sp>
    </p:spTree>
    <p:extLst>
      <p:ext uri="{BB962C8B-B14F-4D97-AF65-F5344CB8AC3E}">
        <p14:creationId xmlns:p14="http://schemas.microsoft.com/office/powerpoint/2010/main" val="35713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 for your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ttention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Outlines of presentation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Ensemble of Regression Trees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Training and Testing with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Datasets 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Chart of Purposed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r>
              <a:rPr lang="en-US" sz="280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 of implemented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633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1783560"/>
            <a:ext cx="7924800" cy="438864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Driver drowsiness is a primary cause of several hightway calamities leads to severe physical injuries, loss of money, and loss of human life.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implementation of driver drowsiness detection in real-time will aid in avoiding major accidents.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is designed for driver’s fatigue or drowsiness is detected and alerts the person.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83156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Driving has become an important part of our day-to-day life, expecially in urban areas sleepiness-related accidents are occurring infrequrnt.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accident caused by abnormality of the driver, it can be prevented by placing abnormality detecting system within the vehicle.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suitable for the real-time application, because of no need for sensing electrodes.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driver drowsiness is determined by the frequency of eye blinking and head tilting.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804896"/>
            <a:ext cx="7772400" cy="362664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prevent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reduce the accidents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caused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the driver getting drwosy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detect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drowsiness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alert if the driver is going to drowsiness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know how to apply ERT algorithm</a:t>
            </a:r>
          </a:p>
        </p:txBody>
      </p:sp>
    </p:spTree>
    <p:extLst>
      <p:ext uri="{BB962C8B-B14F-4D97-AF65-F5344CB8AC3E}">
        <p14:creationId xmlns:p14="http://schemas.microsoft.com/office/powerpoint/2010/main" val="742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Ensemble of Regression Trees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ensemble of regression trees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predictive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 composed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 weighted combination of multiple regression trees. In general, combining multiple regression trees increases predictive performance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ensemble of regression trees can be used to estimate the face's landmark positions directly from a sparse subset of pixel intensities, achieving super-realtime performance with high quality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predictions.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based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gradient boosting for learning an ensemble of regression trees that optimizes the sum of square error loss and naturally handles missing or partially labelled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6233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Training and Testing with Datasets 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4000" y="1964524"/>
            <a:ext cx="6228735" cy="3689175"/>
            <a:chOff x="1371600" y="1964524"/>
            <a:chExt cx="6381135" cy="4055276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0" y="1964524"/>
              <a:ext cx="6381135" cy="4055276"/>
              <a:chOff x="1505672" y="2382247"/>
              <a:chExt cx="6266728" cy="388110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505672" y="2382247"/>
                <a:ext cx="6266728" cy="2875552"/>
                <a:chOff x="615128" y="1891481"/>
                <a:chExt cx="4700438" cy="2622537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15128" y="1891481"/>
                  <a:ext cx="4700438" cy="2600174"/>
                  <a:chOff x="366484" y="1676400"/>
                  <a:chExt cx="4470025" cy="3100207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366484" y="1676400"/>
                    <a:ext cx="1981200" cy="762000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a:t>Training Datasets</a:t>
                    </a:r>
                    <a:endParaRPr 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6485" y="2888218"/>
                    <a:ext cx="1981200" cy="762000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a:t>Preprocessing</a:t>
                    </a:r>
                    <a:endParaRPr 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855308" y="2888216"/>
                    <a:ext cx="1981200" cy="762000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a:t>Generated Model</a:t>
                    </a:r>
                    <a:endParaRPr 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2855309" y="1676400"/>
                    <a:ext cx="1981200" cy="762000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a:t>Test Data</a:t>
                    </a:r>
                    <a:endParaRPr 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855309" y="4014607"/>
                    <a:ext cx="1981200" cy="762000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a:t>Eye’s Landmark</a:t>
                    </a:r>
                    <a:endParaRPr 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615129" y="3874921"/>
                  <a:ext cx="2083324" cy="63909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ERT</a:t>
                  </a: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 Algorithm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1505673" y="5562599"/>
                <a:ext cx="2777534" cy="7007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Generated Model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5" idx="2"/>
              <a:endCxn id="6" idx="0"/>
            </p:cNvCxnSpPr>
            <p:nvPr/>
          </p:nvCxnSpPr>
          <p:spPr>
            <a:xfrm>
              <a:off x="2785720" y="2696726"/>
              <a:ext cx="1" cy="4322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2"/>
              <a:endCxn id="14" idx="0"/>
            </p:cNvCxnSpPr>
            <p:nvPr/>
          </p:nvCxnSpPr>
          <p:spPr>
            <a:xfrm>
              <a:off x="2785721" y="3861156"/>
              <a:ext cx="1" cy="3757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2"/>
              <a:endCxn id="45" idx="0"/>
            </p:cNvCxnSpPr>
            <p:nvPr/>
          </p:nvCxnSpPr>
          <p:spPr>
            <a:xfrm>
              <a:off x="2785722" y="4969120"/>
              <a:ext cx="0" cy="3184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8" idx="2"/>
              <a:endCxn id="7" idx="0"/>
            </p:cNvCxnSpPr>
            <p:nvPr/>
          </p:nvCxnSpPr>
          <p:spPr>
            <a:xfrm flipH="1">
              <a:off x="6338613" y="2696726"/>
              <a:ext cx="2" cy="4322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7" idx="2"/>
              <a:endCxn id="9" idx="0"/>
            </p:cNvCxnSpPr>
            <p:nvPr/>
          </p:nvCxnSpPr>
          <p:spPr>
            <a:xfrm>
              <a:off x="6338613" y="3861155"/>
              <a:ext cx="2" cy="3501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1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Chart of Purposed System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485902" y="1027334"/>
            <a:ext cx="6362698" cy="5754466"/>
            <a:chOff x="1485902" y="1027334"/>
            <a:chExt cx="6362698" cy="5754466"/>
          </a:xfrm>
        </p:grpSpPr>
        <p:grpSp>
          <p:nvGrpSpPr>
            <p:cNvPr id="11" name="Group 10"/>
            <p:cNvGrpSpPr/>
            <p:nvPr/>
          </p:nvGrpSpPr>
          <p:grpSpPr>
            <a:xfrm>
              <a:off x="1485902" y="1027334"/>
              <a:ext cx="2690437" cy="3468467"/>
              <a:chOff x="1485900" y="1098753"/>
              <a:chExt cx="2743736" cy="3744563"/>
            </a:xfrm>
          </p:grpSpPr>
          <p:sp>
            <p:nvSpPr>
              <p:cNvPr id="2" name="Flowchart: Terminator 1"/>
              <p:cNvSpPr/>
              <p:nvPr/>
            </p:nvSpPr>
            <p:spPr>
              <a:xfrm>
                <a:off x="2209800" y="1098753"/>
                <a:ext cx="1295400" cy="524797"/>
              </a:xfrm>
              <a:prstGeom prst="flowChartTermina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Start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" name="Flowchart: Process 2"/>
              <p:cNvSpPr/>
              <p:nvPr/>
            </p:nvSpPr>
            <p:spPr>
              <a:xfrm>
                <a:off x="1485900" y="1981200"/>
                <a:ext cx="2743200" cy="550606"/>
              </a:xfrm>
              <a:prstGeom prst="flowChartProcess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Read Video from Camera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Flowchart: Process 19"/>
              <p:cNvSpPr/>
              <p:nvPr/>
            </p:nvSpPr>
            <p:spPr>
              <a:xfrm>
                <a:off x="1485900" y="2729662"/>
                <a:ext cx="2743200" cy="550606"/>
              </a:xfrm>
              <a:prstGeom prst="flowChartProcess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Covert to numpy array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Flowchart: Process 20"/>
              <p:cNvSpPr/>
              <p:nvPr/>
            </p:nvSpPr>
            <p:spPr>
              <a:xfrm>
                <a:off x="1486436" y="3552319"/>
                <a:ext cx="2743200" cy="550606"/>
              </a:xfrm>
              <a:prstGeom prst="flowChartProcess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Generated Model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Flowchart: Process 21"/>
              <p:cNvSpPr/>
              <p:nvPr/>
            </p:nvSpPr>
            <p:spPr>
              <a:xfrm>
                <a:off x="1486436" y="4292710"/>
                <a:ext cx="2743200" cy="550606"/>
              </a:xfrm>
              <a:prstGeom prst="flowChartProcess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Eye’s Landmark Location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" name="Flowchart: Process 22"/>
            <p:cNvSpPr/>
            <p:nvPr/>
          </p:nvSpPr>
          <p:spPr>
            <a:xfrm>
              <a:off x="5048865" y="3079954"/>
              <a:ext cx="2133600" cy="550606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Calculate EAR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5353665" y="4038600"/>
              <a:ext cx="1524000" cy="1248697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Drowse?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5353665" y="5706397"/>
              <a:ext cx="1524000" cy="550606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Alert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2126008" y="4794454"/>
              <a:ext cx="1409700" cy="1248697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Close?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lowchart: Terminator 28"/>
            <p:cNvSpPr/>
            <p:nvPr/>
          </p:nvSpPr>
          <p:spPr>
            <a:xfrm>
              <a:off x="2183158" y="6257003"/>
              <a:ext cx="1295400" cy="524797"/>
            </a:xfrm>
            <a:prstGeom prst="flowChartTermina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2" idx="2"/>
              <a:endCxn id="3" idx="0"/>
            </p:cNvCxnSpPr>
            <p:nvPr/>
          </p:nvCxnSpPr>
          <p:spPr>
            <a:xfrm>
              <a:off x="2830858" y="1513436"/>
              <a:ext cx="0" cy="33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" idx="2"/>
              <a:endCxn id="20" idx="0"/>
            </p:cNvCxnSpPr>
            <p:nvPr/>
          </p:nvCxnSpPr>
          <p:spPr>
            <a:xfrm>
              <a:off x="2830858" y="2354724"/>
              <a:ext cx="0" cy="1832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0" idx="2"/>
              <a:endCxn id="21" idx="0"/>
            </p:cNvCxnSpPr>
            <p:nvPr/>
          </p:nvCxnSpPr>
          <p:spPr>
            <a:xfrm>
              <a:off x="2830858" y="3048000"/>
              <a:ext cx="526" cy="251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1" idx="2"/>
              <a:endCxn id="22" idx="0"/>
            </p:cNvCxnSpPr>
            <p:nvPr/>
          </p:nvCxnSpPr>
          <p:spPr>
            <a:xfrm>
              <a:off x="2831384" y="3810000"/>
              <a:ext cx="0" cy="1757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2"/>
              <a:endCxn id="27" idx="0"/>
            </p:cNvCxnSpPr>
            <p:nvPr/>
          </p:nvCxnSpPr>
          <p:spPr>
            <a:xfrm flipH="1">
              <a:off x="2830858" y="4495801"/>
              <a:ext cx="526" cy="2986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7" idx="2"/>
              <a:endCxn id="29" idx="0"/>
            </p:cNvCxnSpPr>
            <p:nvPr/>
          </p:nvCxnSpPr>
          <p:spPr>
            <a:xfrm>
              <a:off x="2830858" y="6043151"/>
              <a:ext cx="0" cy="2138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27" idx="3"/>
              <a:endCxn id="23" idx="1"/>
            </p:cNvCxnSpPr>
            <p:nvPr/>
          </p:nvCxnSpPr>
          <p:spPr>
            <a:xfrm flipV="1">
              <a:off x="3535708" y="3355257"/>
              <a:ext cx="1513157" cy="2063546"/>
            </a:xfrm>
            <a:prstGeom prst="bentConnector3">
              <a:avLst>
                <a:gd name="adj1" fmla="val 6364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10" idx="0"/>
            </p:cNvCxnSpPr>
            <p:nvPr/>
          </p:nvCxnSpPr>
          <p:spPr>
            <a:xfrm>
              <a:off x="6115665" y="3630560"/>
              <a:ext cx="0" cy="408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0" idx="2"/>
              <a:endCxn id="25" idx="0"/>
            </p:cNvCxnSpPr>
            <p:nvPr/>
          </p:nvCxnSpPr>
          <p:spPr>
            <a:xfrm>
              <a:off x="6115665" y="5287297"/>
              <a:ext cx="0" cy="419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10" idx="3"/>
            </p:cNvCxnSpPr>
            <p:nvPr/>
          </p:nvCxnSpPr>
          <p:spPr>
            <a:xfrm flipH="1" flipV="1">
              <a:off x="2831384" y="1679076"/>
              <a:ext cx="4046281" cy="2983873"/>
            </a:xfrm>
            <a:prstGeom prst="bentConnector3">
              <a:avLst>
                <a:gd name="adj1" fmla="val -242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25" idx="3"/>
            </p:cNvCxnSpPr>
            <p:nvPr/>
          </p:nvCxnSpPr>
          <p:spPr>
            <a:xfrm flipV="1">
              <a:off x="6877665" y="4662950"/>
              <a:ext cx="970935" cy="131875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819400" y="5971401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Yes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675" y="51054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No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83275" y="43434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No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72200" y="5334000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Yes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9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 of implemented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13853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Installing the necessary packages in python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 install numpy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 install dlib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ip install imutils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 install opencv-python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Downloading Datasets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u="sng" dirty="0">
                <a:hlinkClick r:id="rId2"/>
              </a:rPr>
              <a:t>http://dlib.net/files/data/ibug_300W_large_face_landmark_dataset.tar.gz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490</TotalTime>
  <Words>428</Words>
  <Application>Microsoft Office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TECHNOLOGICAL UNIVERSITY (MEIKTILA) DEPARTMENT OF INFORMATION TECHNOLOGY</vt:lpstr>
      <vt:lpstr>Outlines of presentation</vt:lpstr>
      <vt:lpstr>Abstract</vt:lpstr>
      <vt:lpstr>Introduction</vt:lpstr>
      <vt:lpstr>Objectives</vt:lpstr>
      <vt:lpstr>Ensemble of Regression Trees</vt:lpstr>
      <vt:lpstr>Training and Testing with Datasets </vt:lpstr>
      <vt:lpstr>Flow Chart of Purposed System</vt:lpstr>
      <vt:lpstr>Part of implemented</vt:lpstr>
      <vt:lpstr>Cont’d</vt:lpstr>
      <vt:lpstr>Cont’d</vt:lpstr>
      <vt:lpstr>Conclusion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UNIVERSITY (MEIKTILA) DEPARTMENT OF INFORMATION TECHNOLOGY</dc:title>
  <dc:creator>Chit Ye Aung</dc:creator>
  <cp:lastModifiedBy>Chit Ye Aung</cp:lastModifiedBy>
  <cp:revision>117</cp:revision>
  <dcterms:created xsi:type="dcterms:W3CDTF">2006-08-16T00:00:00Z</dcterms:created>
  <dcterms:modified xsi:type="dcterms:W3CDTF">2020-02-14T02:57:45Z</dcterms:modified>
</cp:coreProperties>
</file>