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38D296-BBBC-43AF-98C0-FD93EBED71C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26816F-0985-4A33-ACC2-94BEC7941015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38D296-BBBC-43AF-98C0-FD93EBED71C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26816F-0985-4A33-ACC2-94BEC7941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38D296-BBBC-43AF-98C0-FD93EBED71C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26816F-0985-4A33-ACC2-94BEC7941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38D296-BBBC-43AF-98C0-FD93EBED71C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26816F-0985-4A33-ACC2-94BEC7941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38D296-BBBC-43AF-98C0-FD93EBED71C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26816F-0985-4A33-ACC2-94BEC79410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38D296-BBBC-43AF-98C0-FD93EBED71C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26816F-0985-4A33-ACC2-94BEC7941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38D296-BBBC-43AF-98C0-FD93EBED71C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26816F-0985-4A33-ACC2-94BEC794101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38D296-BBBC-43AF-98C0-FD93EBED71C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26816F-0985-4A33-ACC2-94BEC7941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38D296-BBBC-43AF-98C0-FD93EBED71C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26816F-0985-4A33-ACC2-94BEC7941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38D296-BBBC-43AF-98C0-FD93EBED71C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26816F-0985-4A33-ACC2-94BEC7941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138D296-BBBC-43AF-98C0-FD93EBED71C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F26816F-0985-4A33-ACC2-94BEC7941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138D296-BBBC-43AF-98C0-FD93EBED71C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F26816F-0985-4A33-ACC2-94BEC794101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8600"/>
            <a:ext cx="7772400" cy="914400"/>
          </a:xfrm>
        </p:spPr>
        <p:txBody>
          <a:bodyPr/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Technological university(meiktila)</a:t>
            </a:r>
            <a:b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Infromation technology</a:t>
            </a:r>
            <a:endParaRPr lang="en-US" sz="2400" dirty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495800"/>
            <a:ext cx="2895600" cy="9144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Supervised by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Daw Than Than Soe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6000" y="4495800"/>
            <a:ext cx="2743200" cy="914400"/>
          </a:xfrm>
          <a:prstGeom prst="rect">
            <a:avLst/>
          </a:prstGeom>
        </p:spPr>
        <p:txBody>
          <a:bodyPr vert="horz" lIns="100584" tIns="4572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tx2"/>
              </a:buClr>
              <a:buSzPct val="9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Mg Chit Ye Aung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43000" y="2362200"/>
            <a:ext cx="7239000" cy="914400"/>
          </a:xfrm>
          <a:prstGeom prst="rect">
            <a:avLst/>
          </a:prstGeom>
        </p:spPr>
        <p:txBody>
          <a:bodyPr vert="horz" lIns="100584" tIns="45720" anchor="b">
            <a:no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tx2"/>
              </a:buClr>
              <a:buSzPct val="9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Driver Drowsiness Detection and Alert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System Using Ensemble of Regression Trees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30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Outlines of presentation</a:t>
            </a:r>
            <a:endParaRPr lang="en-US" dirty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Requirements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 of System Design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08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dirty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83560"/>
            <a:ext cx="7924800" cy="4388640"/>
          </a:xfrm>
        </p:spPr>
        <p:txBody>
          <a:bodyPr>
            <a:normAutofit/>
          </a:bodyPr>
          <a:lstStyle/>
          <a:p>
            <a:pPr marL="68580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Driver drowsiness is a primary cause of several hightway calamities leads to severe physical injuries, loss of money, and loss of human life. The implementation of driver drowsiness detection in real-time will aid in avoiding major accidents. The system is designed for driver’s fatigue or drowsiness is detected and alerts the person.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5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83156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Driving has become an important part of our day-to-day life, expecially in urban areas sleepiness-related accidents are occurring infrequrnt.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the accident caused by abnormality of the driver, it can be prevented by placing abnormality detecting system within the vehicle.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is suitable for the real-time application, because of no need for sensing electrodes.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driver drowsiness is determined by the frequency of eye blinking and head tilting.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99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dirty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35960"/>
            <a:ext cx="7772400" cy="3626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reduce the accidents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prevent caused by the driver getting drwosy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detect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drowsiness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alert if the driver is going to drowsiness</a:t>
            </a:r>
          </a:p>
        </p:txBody>
      </p:sp>
    </p:spTree>
    <p:extLst>
      <p:ext uri="{BB962C8B-B14F-4D97-AF65-F5344CB8AC3E}">
        <p14:creationId xmlns:p14="http://schemas.microsoft.com/office/powerpoint/2010/main" val="86675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Requirements</a:t>
            </a:r>
            <a:endParaRPr lang="en-US" dirty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57864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Hardware Requirements</a:t>
            </a:r>
          </a:p>
          <a:p>
            <a:pPr marL="6858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3962400"/>
            <a:ext cx="7772400" cy="6548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Software Requirements</a:t>
            </a:r>
          </a:p>
          <a:p>
            <a:pPr marL="68580" indent="0">
              <a:buFont typeface="Wingdings"/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5400" y="2362200"/>
            <a:ext cx="5562600" cy="15240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Camera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Speaker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RAM 1GB and upper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43000" y="4572000"/>
            <a:ext cx="5562600" cy="1676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OS (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Linux, Window,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Mac)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Python3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Any Editor or IDE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60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 of System Design</a:t>
            </a:r>
            <a:endParaRPr lang="en-US" dirty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2209800" y="1447800"/>
            <a:ext cx="5715000" cy="4724400"/>
            <a:chOff x="2285999" y="1447800"/>
            <a:chExt cx="5715000" cy="4724400"/>
          </a:xfrm>
        </p:grpSpPr>
        <p:grpSp>
          <p:nvGrpSpPr>
            <p:cNvPr id="60" name="Group 59"/>
            <p:cNvGrpSpPr/>
            <p:nvPr/>
          </p:nvGrpSpPr>
          <p:grpSpPr>
            <a:xfrm>
              <a:off x="2285999" y="1447800"/>
              <a:ext cx="5715000" cy="4724400"/>
              <a:chOff x="2362199" y="1447800"/>
              <a:chExt cx="5715000" cy="4724400"/>
            </a:xfrm>
          </p:grpSpPr>
          <p:sp>
            <p:nvSpPr>
              <p:cNvPr id="6" name="Flowchart: Alternate Process 5"/>
              <p:cNvSpPr/>
              <p:nvPr/>
            </p:nvSpPr>
            <p:spPr>
              <a:xfrm>
                <a:off x="3657600" y="1447800"/>
                <a:ext cx="1447800" cy="533400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Camera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" name="Flowchart: Decision 8"/>
              <p:cNvSpPr/>
              <p:nvPr/>
            </p:nvSpPr>
            <p:spPr>
              <a:xfrm>
                <a:off x="3162300" y="4495800"/>
                <a:ext cx="2438400" cy="1676400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Drowsiness Detection</a:t>
                </a:r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2362199" y="1981200"/>
                <a:ext cx="5715000" cy="3657600"/>
                <a:chOff x="2362199" y="1981200"/>
                <a:chExt cx="5715000" cy="3657600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6248399" y="5029200"/>
                  <a:ext cx="1828800" cy="609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Play Alarm(5s)</a:t>
                  </a:r>
                  <a:endParaRPr 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54" name="Group 53"/>
                <p:cNvGrpSpPr/>
                <p:nvPr/>
              </p:nvGrpSpPr>
              <p:grpSpPr>
                <a:xfrm>
                  <a:off x="2362199" y="1981200"/>
                  <a:ext cx="3886200" cy="3352800"/>
                  <a:chOff x="2362199" y="1981200"/>
                  <a:chExt cx="3886200" cy="3352800"/>
                </a:xfrm>
              </p:grpSpPr>
              <p:sp>
                <p:nvSpPr>
                  <p:cNvPr id="7" name="Rectangle 6"/>
                  <p:cNvSpPr/>
                  <p:nvPr/>
                </p:nvSpPr>
                <p:spPr>
                  <a:xfrm>
                    <a:off x="3200400" y="2590800"/>
                    <a:ext cx="2362200" cy="609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latin typeface="Times New Roman" pitchFamily="18" charset="0"/>
                        <a:cs typeface="Times New Roman" pitchFamily="18" charset="0"/>
                      </a:rPr>
                      <a:t>Face Detection</a:t>
                    </a:r>
                    <a:endParaRPr lang="en-US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3200400" y="3505200"/>
                    <a:ext cx="2362200" cy="609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latin typeface="Times New Roman" pitchFamily="18" charset="0"/>
                        <a:cs typeface="Times New Roman" pitchFamily="18" charset="0"/>
                      </a:rPr>
                      <a:t>Eye Detection</a:t>
                    </a:r>
                    <a:endParaRPr lang="en-US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17" name="Straight Arrow Connector 16"/>
                  <p:cNvCxnSpPr>
                    <a:stCxn id="6" idx="2"/>
                    <a:endCxn id="7" idx="0"/>
                  </p:cNvCxnSpPr>
                  <p:nvPr/>
                </p:nvCxnSpPr>
                <p:spPr>
                  <a:xfrm>
                    <a:off x="4381500" y="1981200"/>
                    <a:ext cx="0" cy="6096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>
                    <a:stCxn id="7" idx="2"/>
                    <a:endCxn id="8" idx="0"/>
                  </p:cNvCxnSpPr>
                  <p:nvPr/>
                </p:nvCxnSpPr>
                <p:spPr>
                  <a:xfrm>
                    <a:off x="4381500" y="3200400"/>
                    <a:ext cx="0" cy="3048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>
                    <a:stCxn id="8" idx="2"/>
                    <a:endCxn id="9" idx="0"/>
                  </p:cNvCxnSpPr>
                  <p:nvPr/>
                </p:nvCxnSpPr>
                <p:spPr>
                  <a:xfrm>
                    <a:off x="4381500" y="4114800"/>
                    <a:ext cx="0" cy="3810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>
                    <a:stCxn id="9" idx="3"/>
                    <a:endCxn id="10" idx="1"/>
                  </p:cNvCxnSpPr>
                  <p:nvPr/>
                </p:nvCxnSpPr>
                <p:spPr>
                  <a:xfrm>
                    <a:off x="5600700" y="5334000"/>
                    <a:ext cx="647699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Elbow Connector 49"/>
                  <p:cNvCxnSpPr>
                    <a:stCxn id="9" idx="1"/>
                  </p:cNvCxnSpPr>
                  <p:nvPr/>
                </p:nvCxnSpPr>
                <p:spPr>
                  <a:xfrm rot="10800000">
                    <a:off x="2362200" y="2286000"/>
                    <a:ext cx="800100" cy="3048000"/>
                  </a:xfrm>
                  <a:prstGeom prst="bentConnector2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/>
                  <p:cNvCxnSpPr/>
                  <p:nvPr/>
                </p:nvCxnSpPr>
                <p:spPr>
                  <a:xfrm>
                    <a:off x="2362199" y="2286000"/>
                    <a:ext cx="2019301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61" name="TextBox 60"/>
            <p:cNvSpPr txBox="1"/>
            <p:nvPr/>
          </p:nvSpPr>
          <p:spPr>
            <a:xfrm>
              <a:off x="2514600" y="5029200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No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430703" y="5040868"/>
              <a:ext cx="741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Yes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993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255984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Driver drowsiness detection is designed mainly to keep the driver awake while driving to avoid the accident to sleepiness.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17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0"/>
            <a:ext cx="7239000" cy="914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Thank You For Your Attention</a:t>
            </a:r>
            <a:endParaRPr lang="en-US" dirty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27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105</TotalTime>
  <Words>263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Metro</vt:lpstr>
      <vt:lpstr>Technological university(meiktila) department of Infromation technology</vt:lpstr>
      <vt:lpstr>Outlines of presentation</vt:lpstr>
      <vt:lpstr>Abstract</vt:lpstr>
      <vt:lpstr>Introduction</vt:lpstr>
      <vt:lpstr>Objectives</vt:lpstr>
      <vt:lpstr>Requirements</vt:lpstr>
      <vt:lpstr>Example of System Design</vt:lpstr>
      <vt:lpstr>Conclusion</vt:lpstr>
      <vt:lpstr>Thank You For Your Attention</vt:lpstr>
    </vt:vector>
  </TitlesOfParts>
  <Company>Office Black Edition - tum0r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Technological university(meiktila) department of Infromation technology</dc:title>
  <dc:creator>Chit Ye Aung</dc:creator>
  <cp:lastModifiedBy>Chit Ye Aung</cp:lastModifiedBy>
  <cp:revision>32</cp:revision>
  <dcterms:created xsi:type="dcterms:W3CDTF">2019-12-18T08:24:06Z</dcterms:created>
  <dcterms:modified xsi:type="dcterms:W3CDTF">2020-02-11T08:52:53Z</dcterms:modified>
</cp:coreProperties>
</file>