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B5793-BEA4-4A5D-BDA6-E991AD0074F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752FB4-2DE4-4D97-B2F7-D37F8C7D86DC}">
      <dgm:prSet custT="1"/>
      <dgm:spPr/>
      <dgm:t>
        <a:bodyPr/>
        <a:lstStyle/>
        <a:p>
          <a:pPr>
            <a:lnSpc>
              <a:spcPct val="100000"/>
            </a:lnSpc>
          </a:pPr>
          <a:r>
            <a:rPr lang="en-US" sz="1600"/>
            <a:t>Anti-drowsiness Alarm </a:t>
          </a:r>
        </a:p>
      </dgm:t>
    </dgm:pt>
    <dgm:pt modelId="{8BCF0CB2-18F9-4A26-8593-B0CEFA83DDD2}" type="parTrans" cxnId="{6B31F3C5-41A0-49EF-8F0B-81D572F8E901}">
      <dgm:prSet/>
      <dgm:spPr/>
      <dgm:t>
        <a:bodyPr/>
        <a:lstStyle/>
        <a:p>
          <a:endParaRPr lang="en-US" sz="2400"/>
        </a:p>
      </dgm:t>
    </dgm:pt>
    <dgm:pt modelId="{84FFF658-8C06-40F3-A380-19D138909834}" type="sibTrans" cxnId="{6B31F3C5-41A0-49EF-8F0B-81D572F8E901}">
      <dgm:prSet/>
      <dgm:spPr/>
      <dgm:t>
        <a:bodyPr/>
        <a:lstStyle/>
        <a:p>
          <a:endParaRPr lang="en-US" sz="2400"/>
        </a:p>
      </dgm:t>
    </dgm:pt>
    <dgm:pt modelId="{FE759397-6B87-4308-9CB6-1446239FC1EC}">
      <dgm:prSet custT="1"/>
      <dgm:spPr/>
      <dgm:t>
        <a:bodyPr/>
        <a:lstStyle/>
        <a:p>
          <a:pPr>
            <a:lnSpc>
              <a:spcPct val="100000"/>
            </a:lnSpc>
          </a:pPr>
          <a:r>
            <a:rPr lang="en-US" sz="1600" dirty="0"/>
            <a:t>Make Easy drive </a:t>
          </a:r>
        </a:p>
      </dgm:t>
    </dgm:pt>
    <dgm:pt modelId="{56D50471-F0C0-4F42-A574-6D4F84F8E46F}" type="parTrans" cxnId="{1EF02B36-3779-4637-BC00-4A0D8D079883}">
      <dgm:prSet/>
      <dgm:spPr/>
      <dgm:t>
        <a:bodyPr/>
        <a:lstStyle/>
        <a:p>
          <a:endParaRPr lang="en-US" sz="2400"/>
        </a:p>
      </dgm:t>
    </dgm:pt>
    <dgm:pt modelId="{D0337934-2C2A-4DC5-A3D4-DE008DC989F6}" type="sibTrans" cxnId="{1EF02B36-3779-4637-BC00-4A0D8D079883}">
      <dgm:prSet/>
      <dgm:spPr/>
      <dgm:t>
        <a:bodyPr/>
        <a:lstStyle/>
        <a:p>
          <a:endParaRPr lang="en-US" sz="2400"/>
        </a:p>
      </dgm:t>
    </dgm:pt>
    <dgm:pt modelId="{A3A846EE-FB5D-4DB3-B6BF-7C4F78570C4F}">
      <dgm:prSet custT="1"/>
      <dgm:spPr/>
      <dgm:t>
        <a:bodyPr/>
        <a:lstStyle/>
        <a:p>
          <a:pPr>
            <a:lnSpc>
              <a:spcPct val="100000"/>
            </a:lnSpc>
          </a:pPr>
          <a:r>
            <a:rPr lang="en-US" sz="1600" dirty="0"/>
            <a:t>Drive production </a:t>
          </a:r>
        </a:p>
      </dgm:t>
    </dgm:pt>
    <dgm:pt modelId="{4B189CE7-EE42-4726-85F6-3E8B15A45C0D}" type="parTrans" cxnId="{C23FF818-74F7-464A-AB46-CB9B656B6F5A}">
      <dgm:prSet/>
      <dgm:spPr/>
      <dgm:t>
        <a:bodyPr/>
        <a:lstStyle/>
        <a:p>
          <a:endParaRPr lang="en-US" sz="2400"/>
        </a:p>
      </dgm:t>
    </dgm:pt>
    <dgm:pt modelId="{812DA10E-EBC6-4E81-BA1B-5906412F5722}" type="sibTrans" cxnId="{C23FF818-74F7-464A-AB46-CB9B656B6F5A}">
      <dgm:prSet/>
      <dgm:spPr/>
      <dgm:t>
        <a:bodyPr/>
        <a:lstStyle/>
        <a:p>
          <a:endParaRPr lang="en-US" sz="2400"/>
        </a:p>
      </dgm:t>
    </dgm:pt>
    <dgm:pt modelId="{4BE8E5AE-AA0E-4BC4-B01A-A948EB8C4ED6}">
      <dgm:prSet custT="1"/>
      <dgm:spPr/>
      <dgm:t>
        <a:bodyPr/>
        <a:lstStyle/>
        <a:p>
          <a:pPr>
            <a:lnSpc>
              <a:spcPct val="100000"/>
            </a:lnSpc>
          </a:pPr>
          <a:r>
            <a:rPr lang="en-US" sz="1600"/>
            <a:t>Medical accent </a:t>
          </a:r>
        </a:p>
      </dgm:t>
    </dgm:pt>
    <dgm:pt modelId="{621165D4-8567-476F-9E61-149BDE365BFD}" type="parTrans" cxnId="{C2FD3E69-0C37-4D66-968E-C1370ACE2DCF}">
      <dgm:prSet/>
      <dgm:spPr/>
      <dgm:t>
        <a:bodyPr/>
        <a:lstStyle/>
        <a:p>
          <a:endParaRPr lang="en-US" sz="2400"/>
        </a:p>
      </dgm:t>
    </dgm:pt>
    <dgm:pt modelId="{1D412AD7-5C29-446A-9FCD-89FD53E3D69A}" type="sibTrans" cxnId="{C2FD3E69-0C37-4D66-968E-C1370ACE2DCF}">
      <dgm:prSet/>
      <dgm:spPr/>
      <dgm:t>
        <a:bodyPr/>
        <a:lstStyle/>
        <a:p>
          <a:endParaRPr lang="en-US" sz="2400"/>
        </a:p>
      </dgm:t>
    </dgm:pt>
    <dgm:pt modelId="{D557B4DC-7DE1-42C8-8624-D29978999C74}">
      <dgm:prSet custT="1"/>
      <dgm:spPr/>
      <dgm:t>
        <a:bodyPr/>
        <a:lstStyle/>
        <a:p>
          <a:pPr>
            <a:lnSpc>
              <a:spcPct val="100000"/>
            </a:lnSpc>
          </a:pPr>
          <a:r>
            <a:rPr lang="en-US" sz="1600"/>
            <a:t>Directly interface to any Hardware using Arduino v </a:t>
          </a:r>
        </a:p>
      </dgm:t>
    </dgm:pt>
    <dgm:pt modelId="{79E90E61-36E7-4579-ABAB-3B740E0261BC}" type="parTrans" cxnId="{385C33E1-16A9-4EDC-9D67-C2F97D3FACDD}">
      <dgm:prSet/>
      <dgm:spPr/>
      <dgm:t>
        <a:bodyPr/>
        <a:lstStyle/>
        <a:p>
          <a:endParaRPr lang="en-US" sz="2400"/>
        </a:p>
      </dgm:t>
    </dgm:pt>
    <dgm:pt modelId="{ABCB62CA-DB04-4FFB-98F5-D91E14A58578}" type="sibTrans" cxnId="{385C33E1-16A9-4EDC-9D67-C2F97D3FACDD}">
      <dgm:prSet/>
      <dgm:spPr/>
      <dgm:t>
        <a:bodyPr/>
        <a:lstStyle/>
        <a:p>
          <a:endParaRPr lang="en-US" sz="2400"/>
        </a:p>
      </dgm:t>
    </dgm:pt>
    <dgm:pt modelId="{8DF21BAD-8DE2-4C3A-9E6D-88A2D53B341C}">
      <dgm:prSet custT="1"/>
      <dgm:spPr/>
      <dgm:t>
        <a:bodyPr/>
        <a:lstStyle/>
        <a:p>
          <a:pPr>
            <a:lnSpc>
              <a:spcPct val="100000"/>
            </a:lnSpc>
          </a:pPr>
          <a:r>
            <a:rPr lang="en-US" sz="1600"/>
            <a:t>Low cost </a:t>
          </a:r>
        </a:p>
      </dgm:t>
    </dgm:pt>
    <dgm:pt modelId="{169D56DD-43A1-4F11-A29A-B185951874C6}" type="parTrans" cxnId="{953DB557-FEAC-4B7E-BFD0-CBD73F43CD4D}">
      <dgm:prSet/>
      <dgm:spPr/>
      <dgm:t>
        <a:bodyPr/>
        <a:lstStyle/>
        <a:p>
          <a:endParaRPr lang="en-US" sz="2400"/>
        </a:p>
      </dgm:t>
    </dgm:pt>
    <dgm:pt modelId="{DDFF3DFD-2F3D-47EF-87F1-B5DA60C8CF84}" type="sibTrans" cxnId="{953DB557-FEAC-4B7E-BFD0-CBD73F43CD4D}">
      <dgm:prSet/>
      <dgm:spPr/>
      <dgm:t>
        <a:bodyPr/>
        <a:lstStyle/>
        <a:p>
          <a:endParaRPr lang="en-US" sz="2400"/>
        </a:p>
      </dgm:t>
    </dgm:pt>
    <dgm:pt modelId="{EF2DFC19-7784-478A-A041-A06AB554E72C}">
      <dgm:prSet custT="1"/>
      <dgm:spPr/>
      <dgm:t>
        <a:bodyPr/>
        <a:lstStyle/>
        <a:p>
          <a:pPr>
            <a:lnSpc>
              <a:spcPct val="100000"/>
            </a:lnSpc>
          </a:pPr>
          <a:r>
            <a:rPr lang="en-US" sz="1600"/>
            <a:t>High Security </a:t>
          </a:r>
        </a:p>
      </dgm:t>
    </dgm:pt>
    <dgm:pt modelId="{7B1243BA-C588-4980-86F3-E18C39088DEF}" type="parTrans" cxnId="{5E015BC1-28D8-4737-AD30-19E117644AFD}">
      <dgm:prSet/>
      <dgm:spPr/>
      <dgm:t>
        <a:bodyPr/>
        <a:lstStyle/>
        <a:p>
          <a:endParaRPr lang="en-US" sz="2400"/>
        </a:p>
      </dgm:t>
    </dgm:pt>
    <dgm:pt modelId="{C48A66A1-F9EB-41C6-9256-B0A98FAAA329}" type="sibTrans" cxnId="{5E015BC1-28D8-4737-AD30-19E117644AFD}">
      <dgm:prSet/>
      <dgm:spPr/>
      <dgm:t>
        <a:bodyPr/>
        <a:lstStyle/>
        <a:p>
          <a:endParaRPr lang="en-US" sz="2400"/>
        </a:p>
      </dgm:t>
    </dgm:pt>
    <dgm:pt modelId="{CBB877B3-93C8-4318-81A2-CE9CCD0C67FB}">
      <dgm:prSet custT="1"/>
      <dgm:spPr/>
      <dgm:t>
        <a:bodyPr/>
        <a:lstStyle/>
        <a:p>
          <a:pPr>
            <a:lnSpc>
              <a:spcPct val="100000"/>
            </a:lnSpc>
          </a:pPr>
          <a:r>
            <a:rPr lang="en-US" sz="1600"/>
            <a:t>This program can use for Aircraft Also </a:t>
          </a:r>
        </a:p>
      </dgm:t>
    </dgm:pt>
    <dgm:pt modelId="{A44A6B51-431E-497F-AC82-10CDBF92F4D7}" type="parTrans" cxnId="{2DDE1C5E-2B7C-4E21-AC95-26685E954903}">
      <dgm:prSet/>
      <dgm:spPr/>
      <dgm:t>
        <a:bodyPr/>
        <a:lstStyle/>
        <a:p>
          <a:endParaRPr lang="en-US" sz="2400"/>
        </a:p>
      </dgm:t>
    </dgm:pt>
    <dgm:pt modelId="{D6A1F231-BECB-46A7-9B38-399B8E80E051}" type="sibTrans" cxnId="{2DDE1C5E-2B7C-4E21-AC95-26685E954903}">
      <dgm:prSet/>
      <dgm:spPr/>
      <dgm:t>
        <a:bodyPr/>
        <a:lstStyle/>
        <a:p>
          <a:endParaRPr lang="en-US" sz="2400"/>
        </a:p>
      </dgm:t>
    </dgm:pt>
    <dgm:pt modelId="{0F949D26-5BC5-4EBE-B8F1-C5DB8926478A}" type="pres">
      <dgm:prSet presAssocID="{6D7B5793-BEA4-4A5D-BDA6-E991AD0074F3}" presName="root" presStyleCnt="0">
        <dgm:presLayoutVars>
          <dgm:dir/>
          <dgm:resizeHandles val="exact"/>
        </dgm:presLayoutVars>
      </dgm:prSet>
      <dgm:spPr/>
    </dgm:pt>
    <dgm:pt modelId="{E8AE6BF4-5590-463E-944C-D8B10E2E3ABC}" type="pres">
      <dgm:prSet presAssocID="{58752FB4-2DE4-4D97-B2F7-D37F8C7D86DC}" presName="compNode" presStyleCnt="0"/>
      <dgm:spPr/>
    </dgm:pt>
    <dgm:pt modelId="{347BE2CC-9783-4651-A78C-57111E9C0F21}" type="pres">
      <dgm:prSet presAssocID="{58752FB4-2DE4-4D97-B2F7-D37F8C7D86DC}"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B8EDB00C-5D97-449E-AC4B-785923F5F4CE}" type="pres">
      <dgm:prSet presAssocID="{58752FB4-2DE4-4D97-B2F7-D37F8C7D86DC}" presName="spaceRect" presStyleCnt="0"/>
      <dgm:spPr/>
    </dgm:pt>
    <dgm:pt modelId="{06B1136B-EE17-4FDC-A648-F30A3650E966}" type="pres">
      <dgm:prSet presAssocID="{58752FB4-2DE4-4D97-B2F7-D37F8C7D86DC}" presName="textRect" presStyleLbl="revTx" presStyleIdx="0" presStyleCnt="8">
        <dgm:presLayoutVars>
          <dgm:chMax val="1"/>
          <dgm:chPref val="1"/>
        </dgm:presLayoutVars>
      </dgm:prSet>
      <dgm:spPr/>
    </dgm:pt>
    <dgm:pt modelId="{0FCABBD2-45F7-4CF4-A3F1-77C4948752D0}" type="pres">
      <dgm:prSet presAssocID="{84FFF658-8C06-40F3-A380-19D138909834}" presName="sibTrans" presStyleCnt="0"/>
      <dgm:spPr/>
    </dgm:pt>
    <dgm:pt modelId="{A57A668F-B98C-499C-9770-36407DC0A886}" type="pres">
      <dgm:prSet presAssocID="{FE759397-6B87-4308-9CB6-1446239FC1EC}" presName="compNode" presStyleCnt="0"/>
      <dgm:spPr/>
    </dgm:pt>
    <dgm:pt modelId="{F5A41A82-B3E4-432E-BB79-592C5E69696B}" type="pres">
      <dgm:prSet presAssocID="{FE759397-6B87-4308-9CB6-1446239FC1EC}"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E7272973-2E8C-41DE-B487-0CE6336C1819}" type="pres">
      <dgm:prSet presAssocID="{FE759397-6B87-4308-9CB6-1446239FC1EC}" presName="spaceRect" presStyleCnt="0"/>
      <dgm:spPr/>
    </dgm:pt>
    <dgm:pt modelId="{1D207FA9-3190-4426-BB79-3BDD326CD414}" type="pres">
      <dgm:prSet presAssocID="{FE759397-6B87-4308-9CB6-1446239FC1EC}" presName="textRect" presStyleLbl="revTx" presStyleIdx="1" presStyleCnt="8">
        <dgm:presLayoutVars>
          <dgm:chMax val="1"/>
          <dgm:chPref val="1"/>
        </dgm:presLayoutVars>
      </dgm:prSet>
      <dgm:spPr/>
    </dgm:pt>
    <dgm:pt modelId="{4D500724-895E-4A1B-A9F9-32BE44ED39E0}" type="pres">
      <dgm:prSet presAssocID="{D0337934-2C2A-4DC5-A3D4-DE008DC989F6}" presName="sibTrans" presStyleCnt="0"/>
      <dgm:spPr/>
    </dgm:pt>
    <dgm:pt modelId="{21FB3664-BB3F-4C67-91D2-AE2DACF3830A}" type="pres">
      <dgm:prSet presAssocID="{A3A846EE-FB5D-4DB3-B6BF-7C4F78570C4F}" presName="compNode" presStyleCnt="0"/>
      <dgm:spPr/>
    </dgm:pt>
    <dgm:pt modelId="{49F38FEF-B63A-411A-A3F1-F1BF95DF2868}" type="pres">
      <dgm:prSet presAssocID="{A3A846EE-FB5D-4DB3-B6BF-7C4F78570C4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ctory"/>
        </a:ext>
      </dgm:extLst>
    </dgm:pt>
    <dgm:pt modelId="{56835741-87C0-4B41-A91E-981BD142AF59}" type="pres">
      <dgm:prSet presAssocID="{A3A846EE-FB5D-4DB3-B6BF-7C4F78570C4F}" presName="spaceRect" presStyleCnt="0"/>
      <dgm:spPr/>
    </dgm:pt>
    <dgm:pt modelId="{09129C74-C4C9-47CC-87F3-7FDFACBCE042}" type="pres">
      <dgm:prSet presAssocID="{A3A846EE-FB5D-4DB3-B6BF-7C4F78570C4F}" presName="textRect" presStyleLbl="revTx" presStyleIdx="2" presStyleCnt="8">
        <dgm:presLayoutVars>
          <dgm:chMax val="1"/>
          <dgm:chPref val="1"/>
        </dgm:presLayoutVars>
      </dgm:prSet>
      <dgm:spPr/>
    </dgm:pt>
    <dgm:pt modelId="{A6E84B9F-2FFC-4F5B-926F-A3DC1BA2F853}" type="pres">
      <dgm:prSet presAssocID="{812DA10E-EBC6-4E81-BA1B-5906412F5722}" presName="sibTrans" presStyleCnt="0"/>
      <dgm:spPr/>
    </dgm:pt>
    <dgm:pt modelId="{5A1A7578-F321-4DB4-8661-024428660EAD}" type="pres">
      <dgm:prSet presAssocID="{4BE8E5AE-AA0E-4BC4-B01A-A948EB8C4ED6}" presName="compNode" presStyleCnt="0"/>
      <dgm:spPr/>
    </dgm:pt>
    <dgm:pt modelId="{2DB58674-A8D9-410F-93D9-23E09DD0A2EF}" type="pres">
      <dgm:prSet presAssocID="{4BE8E5AE-AA0E-4BC4-B01A-A948EB8C4ED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al"/>
        </a:ext>
      </dgm:extLst>
    </dgm:pt>
    <dgm:pt modelId="{AC53C7E8-DF91-43A6-9A5B-D6E012D7D050}" type="pres">
      <dgm:prSet presAssocID="{4BE8E5AE-AA0E-4BC4-B01A-A948EB8C4ED6}" presName="spaceRect" presStyleCnt="0"/>
      <dgm:spPr/>
    </dgm:pt>
    <dgm:pt modelId="{66E7CC27-22E4-4263-9D5E-14800D510488}" type="pres">
      <dgm:prSet presAssocID="{4BE8E5AE-AA0E-4BC4-B01A-A948EB8C4ED6}" presName="textRect" presStyleLbl="revTx" presStyleIdx="3" presStyleCnt="8">
        <dgm:presLayoutVars>
          <dgm:chMax val="1"/>
          <dgm:chPref val="1"/>
        </dgm:presLayoutVars>
      </dgm:prSet>
      <dgm:spPr/>
    </dgm:pt>
    <dgm:pt modelId="{F9D377E8-3774-455B-93ED-C36A6C2F52DE}" type="pres">
      <dgm:prSet presAssocID="{1D412AD7-5C29-446A-9FCD-89FD53E3D69A}" presName="sibTrans" presStyleCnt="0"/>
      <dgm:spPr/>
    </dgm:pt>
    <dgm:pt modelId="{B9AD74F7-B8F6-4193-8020-3382B1D77B5A}" type="pres">
      <dgm:prSet presAssocID="{D557B4DC-7DE1-42C8-8624-D29978999C74}" presName="compNode" presStyleCnt="0"/>
      <dgm:spPr/>
    </dgm:pt>
    <dgm:pt modelId="{20ACC97B-52C4-4530-9011-44992E0835B3}" type="pres">
      <dgm:prSet presAssocID="{D557B4DC-7DE1-42C8-8624-D29978999C7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F07E5B42-EE37-4624-B12B-2FD936163BF3}" type="pres">
      <dgm:prSet presAssocID="{D557B4DC-7DE1-42C8-8624-D29978999C74}" presName="spaceRect" presStyleCnt="0"/>
      <dgm:spPr/>
    </dgm:pt>
    <dgm:pt modelId="{6DAF2ADC-53FB-43E0-A605-E01C044BAB39}" type="pres">
      <dgm:prSet presAssocID="{D557B4DC-7DE1-42C8-8624-D29978999C74}" presName="textRect" presStyleLbl="revTx" presStyleIdx="4" presStyleCnt="8">
        <dgm:presLayoutVars>
          <dgm:chMax val="1"/>
          <dgm:chPref val="1"/>
        </dgm:presLayoutVars>
      </dgm:prSet>
      <dgm:spPr/>
    </dgm:pt>
    <dgm:pt modelId="{4EC1FA6A-1298-43E8-9DE7-66A017FA9FD1}" type="pres">
      <dgm:prSet presAssocID="{ABCB62CA-DB04-4FFB-98F5-D91E14A58578}" presName="sibTrans" presStyleCnt="0"/>
      <dgm:spPr/>
    </dgm:pt>
    <dgm:pt modelId="{76976283-C07D-4A59-807F-355C493D0A2A}" type="pres">
      <dgm:prSet presAssocID="{8DF21BAD-8DE2-4C3A-9E6D-88A2D53B341C}" presName="compNode" presStyleCnt="0"/>
      <dgm:spPr/>
    </dgm:pt>
    <dgm:pt modelId="{35CEFD33-EADE-487C-8F86-8FA90BAD2D32}" type="pres">
      <dgm:prSet presAssocID="{8DF21BAD-8DE2-4C3A-9E6D-88A2D53B341C}"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ey"/>
        </a:ext>
      </dgm:extLst>
    </dgm:pt>
    <dgm:pt modelId="{84B59C88-4751-4A70-9654-2892F17930A3}" type="pres">
      <dgm:prSet presAssocID="{8DF21BAD-8DE2-4C3A-9E6D-88A2D53B341C}" presName="spaceRect" presStyleCnt="0"/>
      <dgm:spPr/>
    </dgm:pt>
    <dgm:pt modelId="{2D660F8B-1FE1-4EBC-AD18-F7ECC2E2E7CC}" type="pres">
      <dgm:prSet presAssocID="{8DF21BAD-8DE2-4C3A-9E6D-88A2D53B341C}" presName="textRect" presStyleLbl="revTx" presStyleIdx="5" presStyleCnt="8">
        <dgm:presLayoutVars>
          <dgm:chMax val="1"/>
          <dgm:chPref val="1"/>
        </dgm:presLayoutVars>
      </dgm:prSet>
      <dgm:spPr/>
    </dgm:pt>
    <dgm:pt modelId="{EC5117A4-5591-4F80-A2F7-909B1D16AC7A}" type="pres">
      <dgm:prSet presAssocID="{DDFF3DFD-2F3D-47EF-87F1-B5DA60C8CF84}" presName="sibTrans" presStyleCnt="0"/>
      <dgm:spPr/>
    </dgm:pt>
    <dgm:pt modelId="{62DCF1EF-08AB-47F7-9917-98A7FB0D9934}" type="pres">
      <dgm:prSet presAssocID="{EF2DFC19-7784-478A-A041-A06AB554E72C}" presName="compNode" presStyleCnt="0"/>
      <dgm:spPr/>
    </dgm:pt>
    <dgm:pt modelId="{F02F73FA-5412-4AF5-BA9A-A4D3238448A6}" type="pres">
      <dgm:prSet presAssocID="{EF2DFC19-7784-478A-A041-A06AB554E72C}"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ock"/>
        </a:ext>
      </dgm:extLst>
    </dgm:pt>
    <dgm:pt modelId="{BA3A7EDC-C8BB-4158-9044-2DEB57C2944C}" type="pres">
      <dgm:prSet presAssocID="{EF2DFC19-7784-478A-A041-A06AB554E72C}" presName="spaceRect" presStyleCnt="0"/>
      <dgm:spPr/>
    </dgm:pt>
    <dgm:pt modelId="{CDBA44B3-0D3A-4516-A63A-1397E05982EE}" type="pres">
      <dgm:prSet presAssocID="{EF2DFC19-7784-478A-A041-A06AB554E72C}" presName="textRect" presStyleLbl="revTx" presStyleIdx="6" presStyleCnt="8">
        <dgm:presLayoutVars>
          <dgm:chMax val="1"/>
          <dgm:chPref val="1"/>
        </dgm:presLayoutVars>
      </dgm:prSet>
      <dgm:spPr/>
    </dgm:pt>
    <dgm:pt modelId="{3427F96F-8029-49E5-A0EE-43F01604A13E}" type="pres">
      <dgm:prSet presAssocID="{C48A66A1-F9EB-41C6-9256-B0A98FAAA329}" presName="sibTrans" presStyleCnt="0"/>
      <dgm:spPr/>
    </dgm:pt>
    <dgm:pt modelId="{692215BE-B9E9-43D2-97B2-05E3292F6A78}" type="pres">
      <dgm:prSet presAssocID="{CBB877B3-93C8-4318-81A2-CE9CCD0C67FB}" presName="compNode" presStyleCnt="0"/>
      <dgm:spPr/>
    </dgm:pt>
    <dgm:pt modelId="{0AE6758C-4AA7-4567-A6F9-0BFFE5BA00D4}" type="pres">
      <dgm:prSet presAssocID="{CBB877B3-93C8-4318-81A2-CE9CCD0C67FB}"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Airplane"/>
        </a:ext>
      </dgm:extLst>
    </dgm:pt>
    <dgm:pt modelId="{27F09C27-4C96-4742-A2CC-2E50FF959107}" type="pres">
      <dgm:prSet presAssocID="{CBB877B3-93C8-4318-81A2-CE9CCD0C67FB}" presName="spaceRect" presStyleCnt="0"/>
      <dgm:spPr/>
    </dgm:pt>
    <dgm:pt modelId="{2E4A6454-61F5-4487-BD4C-077C64B4FDB5}" type="pres">
      <dgm:prSet presAssocID="{CBB877B3-93C8-4318-81A2-CE9CCD0C67FB}" presName="textRect" presStyleLbl="revTx" presStyleIdx="7" presStyleCnt="8">
        <dgm:presLayoutVars>
          <dgm:chMax val="1"/>
          <dgm:chPref val="1"/>
        </dgm:presLayoutVars>
      </dgm:prSet>
      <dgm:spPr/>
    </dgm:pt>
  </dgm:ptLst>
  <dgm:cxnLst>
    <dgm:cxn modelId="{FDF57405-8406-4710-92EA-849399C07B05}" type="presOf" srcId="{D557B4DC-7DE1-42C8-8624-D29978999C74}" destId="{6DAF2ADC-53FB-43E0-A605-E01C044BAB39}" srcOrd="0" destOrd="0" presId="urn:microsoft.com/office/officeart/2018/2/layout/IconLabelList"/>
    <dgm:cxn modelId="{C23FF818-74F7-464A-AB46-CB9B656B6F5A}" srcId="{6D7B5793-BEA4-4A5D-BDA6-E991AD0074F3}" destId="{A3A846EE-FB5D-4DB3-B6BF-7C4F78570C4F}" srcOrd="2" destOrd="0" parTransId="{4B189CE7-EE42-4726-85F6-3E8B15A45C0D}" sibTransId="{812DA10E-EBC6-4E81-BA1B-5906412F5722}"/>
    <dgm:cxn modelId="{07EC1333-6D24-4F26-B384-72EA267B53E4}" type="presOf" srcId="{EF2DFC19-7784-478A-A041-A06AB554E72C}" destId="{CDBA44B3-0D3A-4516-A63A-1397E05982EE}" srcOrd="0" destOrd="0" presId="urn:microsoft.com/office/officeart/2018/2/layout/IconLabelList"/>
    <dgm:cxn modelId="{1EF02B36-3779-4637-BC00-4A0D8D079883}" srcId="{6D7B5793-BEA4-4A5D-BDA6-E991AD0074F3}" destId="{FE759397-6B87-4308-9CB6-1446239FC1EC}" srcOrd="1" destOrd="0" parTransId="{56D50471-F0C0-4F42-A574-6D4F84F8E46F}" sibTransId="{D0337934-2C2A-4DC5-A3D4-DE008DC989F6}"/>
    <dgm:cxn modelId="{2DDE1C5E-2B7C-4E21-AC95-26685E954903}" srcId="{6D7B5793-BEA4-4A5D-BDA6-E991AD0074F3}" destId="{CBB877B3-93C8-4318-81A2-CE9CCD0C67FB}" srcOrd="7" destOrd="0" parTransId="{A44A6B51-431E-497F-AC82-10CDBF92F4D7}" sibTransId="{D6A1F231-BECB-46A7-9B38-399B8E80E051}"/>
    <dgm:cxn modelId="{1C448167-52A4-4979-BF72-94B1D6073B13}" type="presOf" srcId="{6D7B5793-BEA4-4A5D-BDA6-E991AD0074F3}" destId="{0F949D26-5BC5-4EBE-B8F1-C5DB8926478A}" srcOrd="0" destOrd="0" presId="urn:microsoft.com/office/officeart/2018/2/layout/IconLabelList"/>
    <dgm:cxn modelId="{C2FD3E69-0C37-4D66-968E-C1370ACE2DCF}" srcId="{6D7B5793-BEA4-4A5D-BDA6-E991AD0074F3}" destId="{4BE8E5AE-AA0E-4BC4-B01A-A948EB8C4ED6}" srcOrd="3" destOrd="0" parTransId="{621165D4-8567-476F-9E61-149BDE365BFD}" sibTransId="{1D412AD7-5C29-446A-9FCD-89FD53E3D69A}"/>
    <dgm:cxn modelId="{953DB557-FEAC-4B7E-BFD0-CBD73F43CD4D}" srcId="{6D7B5793-BEA4-4A5D-BDA6-E991AD0074F3}" destId="{8DF21BAD-8DE2-4C3A-9E6D-88A2D53B341C}" srcOrd="5" destOrd="0" parTransId="{169D56DD-43A1-4F11-A29A-B185951874C6}" sibTransId="{DDFF3DFD-2F3D-47EF-87F1-B5DA60C8CF84}"/>
    <dgm:cxn modelId="{E1AA2EAB-6A5C-44FB-9DE9-BF85F6D27BC1}" type="presOf" srcId="{CBB877B3-93C8-4318-81A2-CE9CCD0C67FB}" destId="{2E4A6454-61F5-4487-BD4C-077C64B4FDB5}" srcOrd="0" destOrd="0" presId="urn:microsoft.com/office/officeart/2018/2/layout/IconLabelList"/>
    <dgm:cxn modelId="{CBC9F6AF-6F81-462C-912A-39695CBE89F2}" type="presOf" srcId="{A3A846EE-FB5D-4DB3-B6BF-7C4F78570C4F}" destId="{09129C74-C4C9-47CC-87F3-7FDFACBCE042}" srcOrd="0" destOrd="0" presId="urn:microsoft.com/office/officeart/2018/2/layout/IconLabelList"/>
    <dgm:cxn modelId="{16F457B9-E0A5-4233-B331-4BDB05D6266A}" type="presOf" srcId="{8DF21BAD-8DE2-4C3A-9E6D-88A2D53B341C}" destId="{2D660F8B-1FE1-4EBC-AD18-F7ECC2E2E7CC}" srcOrd="0" destOrd="0" presId="urn:microsoft.com/office/officeart/2018/2/layout/IconLabelList"/>
    <dgm:cxn modelId="{29EC10BB-15D3-4409-A984-0273AEC023C5}" type="presOf" srcId="{FE759397-6B87-4308-9CB6-1446239FC1EC}" destId="{1D207FA9-3190-4426-BB79-3BDD326CD414}" srcOrd="0" destOrd="0" presId="urn:microsoft.com/office/officeart/2018/2/layout/IconLabelList"/>
    <dgm:cxn modelId="{5E015BC1-28D8-4737-AD30-19E117644AFD}" srcId="{6D7B5793-BEA4-4A5D-BDA6-E991AD0074F3}" destId="{EF2DFC19-7784-478A-A041-A06AB554E72C}" srcOrd="6" destOrd="0" parTransId="{7B1243BA-C588-4980-86F3-E18C39088DEF}" sibTransId="{C48A66A1-F9EB-41C6-9256-B0A98FAAA329}"/>
    <dgm:cxn modelId="{6B31F3C5-41A0-49EF-8F0B-81D572F8E901}" srcId="{6D7B5793-BEA4-4A5D-BDA6-E991AD0074F3}" destId="{58752FB4-2DE4-4D97-B2F7-D37F8C7D86DC}" srcOrd="0" destOrd="0" parTransId="{8BCF0CB2-18F9-4A26-8593-B0CEFA83DDD2}" sibTransId="{84FFF658-8C06-40F3-A380-19D138909834}"/>
    <dgm:cxn modelId="{385C33E1-16A9-4EDC-9D67-C2F97D3FACDD}" srcId="{6D7B5793-BEA4-4A5D-BDA6-E991AD0074F3}" destId="{D557B4DC-7DE1-42C8-8624-D29978999C74}" srcOrd="4" destOrd="0" parTransId="{79E90E61-36E7-4579-ABAB-3B740E0261BC}" sibTransId="{ABCB62CA-DB04-4FFB-98F5-D91E14A58578}"/>
    <dgm:cxn modelId="{DD4F84E2-759E-41C7-9EBA-6D347814635C}" type="presOf" srcId="{4BE8E5AE-AA0E-4BC4-B01A-A948EB8C4ED6}" destId="{66E7CC27-22E4-4263-9D5E-14800D510488}" srcOrd="0" destOrd="0" presId="urn:microsoft.com/office/officeart/2018/2/layout/IconLabelList"/>
    <dgm:cxn modelId="{09AAC8E6-78D4-45A9-BAA7-2973B579A6CF}" type="presOf" srcId="{58752FB4-2DE4-4D97-B2F7-D37F8C7D86DC}" destId="{06B1136B-EE17-4FDC-A648-F30A3650E966}" srcOrd="0" destOrd="0" presId="urn:microsoft.com/office/officeart/2018/2/layout/IconLabelList"/>
    <dgm:cxn modelId="{DB822721-4EFF-4B99-B387-447B1347D227}" type="presParOf" srcId="{0F949D26-5BC5-4EBE-B8F1-C5DB8926478A}" destId="{E8AE6BF4-5590-463E-944C-D8B10E2E3ABC}" srcOrd="0" destOrd="0" presId="urn:microsoft.com/office/officeart/2018/2/layout/IconLabelList"/>
    <dgm:cxn modelId="{9183D66B-96A0-4ABA-836E-5C4840EEE544}" type="presParOf" srcId="{E8AE6BF4-5590-463E-944C-D8B10E2E3ABC}" destId="{347BE2CC-9783-4651-A78C-57111E9C0F21}" srcOrd="0" destOrd="0" presId="urn:microsoft.com/office/officeart/2018/2/layout/IconLabelList"/>
    <dgm:cxn modelId="{51FB3F48-FEAF-4397-B0C7-58B01B23635C}" type="presParOf" srcId="{E8AE6BF4-5590-463E-944C-D8B10E2E3ABC}" destId="{B8EDB00C-5D97-449E-AC4B-785923F5F4CE}" srcOrd="1" destOrd="0" presId="urn:microsoft.com/office/officeart/2018/2/layout/IconLabelList"/>
    <dgm:cxn modelId="{A7F15994-EE0B-4948-B55F-ACC44BA7C1F9}" type="presParOf" srcId="{E8AE6BF4-5590-463E-944C-D8B10E2E3ABC}" destId="{06B1136B-EE17-4FDC-A648-F30A3650E966}" srcOrd="2" destOrd="0" presId="urn:microsoft.com/office/officeart/2018/2/layout/IconLabelList"/>
    <dgm:cxn modelId="{09033BC8-644F-4134-8625-DDF67F8F5293}" type="presParOf" srcId="{0F949D26-5BC5-4EBE-B8F1-C5DB8926478A}" destId="{0FCABBD2-45F7-4CF4-A3F1-77C4948752D0}" srcOrd="1" destOrd="0" presId="urn:microsoft.com/office/officeart/2018/2/layout/IconLabelList"/>
    <dgm:cxn modelId="{724D3D06-EE5C-4ECE-9232-82F5FAFE4350}" type="presParOf" srcId="{0F949D26-5BC5-4EBE-B8F1-C5DB8926478A}" destId="{A57A668F-B98C-499C-9770-36407DC0A886}" srcOrd="2" destOrd="0" presId="urn:microsoft.com/office/officeart/2018/2/layout/IconLabelList"/>
    <dgm:cxn modelId="{EA7027F4-D8AD-42CA-AE71-ED60283045CA}" type="presParOf" srcId="{A57A668F-B98C-499C-9770-36407DC0A886}" destId="{F5A41A82-B3E4-432E-BB79-592C5E69696B}" srcOrd="0" destOrd="0" presId="urn:microsoft.com/office/officeart/2018/2/layout/IconLabelList"/>
    <dgm:cxn modelId="{32897ABA-ADF3-4CA3-9CB8-8791B634AEED}" type="presParOf" srcId="{A57A668F-B98C-499C-9770-36407DC0A886}" destId="{E7272973-2E8C-41DE-B487-0CE6336C1819}" srcOrd="1" destOrd="0" presId="urn:microsoft.com/office/officeart/2018/2/layout/IconLabelList"/>
    <dgm:cxn modelId="{892D46EA-80D9-4EB5-9C1B-EC4B1F06A2F7}" type="presParOf" srcId="{A57A668F-B98C-499C-9770-36407DC0A886}" destId="{1D207FA9-3190-4426-BB79-3BDD326CD414}" srcOrd="2" destOrd="0" presId="urn:microsoft.com/office/officeart/2018/2/layout/IconLabelList"/>
    <dgm:cxn modelId="{9B3878FE-E65B-4B89-87F2-9F91BFD88AA5}" type="presParOf" srcId="{0F949D26-5BC5-4EBE-B8F1-C5DB8926478A}" destId="{4D500724-895E-4A1B-A9F9-32BE44ED39E0}" srcOrd="3" destOrd="0" presId="urn:microsoft.com/office/officeart/2018/2/layout/IconLabelList"/>
    <dgm:cxn modelId="{1DA5E4C5-4AA2-4DDA-A9E3-03011095B48B}" type="presParOf" srcId="{0F949D26-5BC5-4EBE-B8F1-C5DB8926478A}" destId="{21FB3664-BB3F-4C67-91D2-AE2DACF3830A}" srcOrd="4" destOrd="0" presId="urn:microsoft.com/office/officeart/2018/2/layout/IconLabelList"/>
    <dgm:cxn modelId="{683EA433-9648-4D80-8B70-1C3F7A4B13F5}" type="presParOf" srcId="{21FB3664-BB3F-4C67-91D2-AE2DACF3830A}" destId="{49F38FEF-B63A-411A-A3F1-F1BF95DF2868}" srcOrd="0" destOrd="0" presId="urn:microsoft.com/office/officeart/2018/2/layout/IconLabelList"/>
    <dgm:cxn modelId="{FE153674-24F7-4F6C-ADFA-05D3CC871F61}" type="presParOf" srcId="{21FB3664-BB3F-4C67-91D2-AE2DACF3830A}" destId="{56835741-87C0-4B41-A91E-981BD142AF59}" srcOrd="1" destOrd="0" presId="urn:microsoft.com/office/officeart/2018/2/layout/IconLabelList"/>
    <dgm:cxn modelId="{A1B0B136-C3AB-4002-9F02-F9BC8AB24525}" type="presParOf" srcId="{21FB3664-BB3F-4C67-91D2-AE2DACF3830A}" destId="{09129C74-C4C9-47CC-87F3-7FDFACBCE042}" srcOrd="2" destOrd="0" presId="urn:microsoft.com/office/officeart/2018/2/layout/IconLabelList"/>
    <dgm:cxn modelId="{9E857669-C413-41F6-87CC-E7C39E2CCA55}" type="presParOf" srcId="{0F949D26-5BC5-4EBE-B8F1-C5DB8926478A}" destId="{A6E84B9F-2FFC-4F5B-926F-A3DC1BA2F853}" srcOrd="5" destOrd="0" presId="urn:microsoft.com/office/officeart/2018/2/layout/IconLabelList"/>
    <dgm:cxn modelId="{BA7388EE-CECD-48B1-80EF-059F0670C644}" type="presParOf" srcId="{0F949D26-5BC5-4EBE-B8F1-C5DB8926478A}" destId="{5A1A7578-F321-4DB4-8661-024428660EAD}" srcOrd="6" destOrd="0" presId="urn:microsoft.com/office/officeart/2018/2/layout/IconLabelList"/>
    <dgm:cxn modelId="{F55996AB-05CD-46F9-9B6D-5104D3D38D00}" type="presParOf" srcId="{5A1A7578-F321-4DB4-8661-024428660EAD}" destId="{2DB58674-A8D9-410F-93D9-23E09DD0A2EF}" srcOrd="0" destOrd="0" presId="urn:microsoft.com/office/officeart/2018/2/layout/IconLabelList"/>
    <dgm:cxn modelId="{348836A8-D78A-4D3B-8BFF-957FFAAC5022}" type="presParOf" srcId="{5A1A7578-F321-4DB4-8661-024428660EAD}" destId="{AC53C7E8-DF91-43A6-9A5B-D6E012D7D050}" srcOrd="1" destOrd="0" presId="urn:microsoft.com/office/officeart/2018/2/layout/IconLabelList"/>
    <dgm:cxn modelId="{4B10C22A-0561-4599-B402-5B974FE152F9}" type="presParOf" srcId="{5A1A7578-F321-4DB4-8661-024428660EAD}" destId="{66E7CC27-22E4-4263-9D5E-14800D510488}" srcOrd="2" destOrd="0" presId="urn:microsoft.com/office/officeart/2018/2/layout/IconLabelList"/>
    <dgm:cxn modelId="{FC9E2065-D69D-4828-A85E-D8836101B2F9}" type="presParOf" srcId="{0F949D26-5BC5-4EBE-B8F1-C5DB8926478A}" destId="{F9D377E8-3774-455B-93ED-C36A6C2F52DE}" srcOrd="7" destOrd="0" presId="urn:microsoft.com/office/officeart/2018/2/layout/IconLabelList"/>
    <dgm:cxn modelId="{E9D5807F-EEDB-4299-B897-FB98CB714D36}" type="presParOf" srcId="{0F949D26-5BC5-4EBE-B8F1-C5DB8926478A}" destId="{B9AD74F7-B8F6-4193-8020-3382B1D77B5A}" srcOrd="8" destOrd="0" presId="urn:microsoft.com/office/officeart/2018/2/layout/IconLabelList"/>
    <dgm:cxn modelId="{DFECF018-1487-4F88-A94E-0A51F4C4EF33}" type="presParOf" srcId="{B9AD74F7-B8F6-4193-8020-3382B1D77B5A}" destId="{20ACC97B-52C4-4530-9011-44992E0835B3}" srcOrd="0" destOrd="0" presId="urn:microsoft.com/office/officeart/2018/2/layout/IconLabelList"/>
    <dgm:cxn modelId="{E1AAF4DC-A55D-4C29-9B2A-CC2226B8917F}" type="presParOf" srcId="{B9AD74F7-B8F6-4193-8020-3382B1D77B5A}" destId="{F07E5B42-EE37-4624-B12B-2FD936163BF3}" srcOrd="1" destOrd="0" presId="urn:microsoft.com/office/officeart/2018/2/layout/IconLabelList"/>
    <dgm:cxn modelId="{895F494A-836E-4E42-A33C-BCC6019339CA}" type="presParOf" srcId="{B9AD74F7-B8F6-4193-8020-3382B1D77B5A}" destId="{6DAF2ADC-53FB-43E0-A605-E01C044BAB39}" srcOrd="2" destOrd="0" presId="urn:microsoft.com/office/officeart/2018/2/layout/IconLabelList"/>
    <dgm:cxn modelId="{1444E20A-21EC-4BB4-BE06-D130970D3589}" type="presParOf" srcId="{0F949D26-5BC5-4EBE-B8F1-C5DB8926478A}" destId="{4EC1FA6A-1298-43E8-9DE7-66A017FA9FD1}" srcOrd="9" destOrd="0" presId="urn:microsoft.com/office/officeart/2018/2/layout/IconLabelList"/>
    <dgm:cxn modelId="{8732B4B1-930D-4859-BE45-6BB52E659218}" type="presParOf" srcId="{0F949D26-5BC5-4EBE-B8F1-C5DB8926478A}" destId="{76976283-C07D-4A59-807F-355C493D0A2A}" srcOrd="10" destOrd="0" presId="urn:microsoft.com/office/officeart/2018/2/layout/IconLabelList"/>
    <dgm:cxn modelId="{0E9697F7-489A-4F86-9655-2C88D29842E4}" type="presParOf" srcId="{76976283-C07D-4A59-807F-355C493D0A2A}" destId="{35CEFD33-EADE-487C-8F86-8FA90BAD2D32}" srcOrd="0" destOrd="0" presId="urn:microsoft.com/office/officeart/2018/2/layout/IconLabelList"/>
    <dgm:cxn modelId="{3F28EEF2-D66E-432F-B5D2-FE775953BB27}" type="presParOf" srcId="{76976283-C07D-4A59-807F-355C493D0A2A}" destId="{84B59C88-4751-4A70-9654-2892F17930A3}" srcOrd="1" destOrd="0" presId="urn:microsoft.com/office/officeart/2018/2/layout/IconLabelList"/>
    <dgm:cxn modelId="{4C6CB594-8E4E-4657-A19D-492962AEE06D}" type="presParOf" srcId="{76976283-C07D-4A59-807F-355C493D0A2A}" destId="{2D660F8B-1FE1-4EBC-AD18-F7ECC2E2E7CC}" srcOrd="2" destOrd="0" presId="urn:microsoft.com/office/officeart/2018/2/layout/IconLabelList"/>
    <dgm:cxn modelId="{1E5911E9-B461-4150-9E6E-567AB36B7884}" type="presParOf" srcId="{0F949D26-5BC5-4EBE-B8F1-C5DB8926478A}" destId="{EC5117A4-5591-4F80-A2F7-909B1D16AC7A}" srcOrd="11" destOrd="0" presId="urn:microsoft.com/office/officeart/2018/2/layout/IconLabelList"/>
    <dgm:cxn modelId="{E06B2F1A-915F-4C09-94A8-F0FA768F4C97}" type="presParOf" srcId="{0F949D26-5BC5-4EBE-B8F1-C5DB8926478A}" destId="{62DCF1EF-08AB-47F7-9917-98A7FB0D9934}" srcOrd="12" destOrd="0" presId="urn:microsoft.com/office/officeart/2018/2/layout/IconLabelList"/>
    <dgm:cxn modelId="{BD688A75-1FDC-401A-AAFE-C69B96932D8A}" type="presParOf" srcId="{62DCF1EF-08AB-47F7-9917-98A7FB0D9934}" destId="{F02F73FA-5412-4AF5-BA9A-A4D3238448A6}" srcOrd="0" destOrd="0" presId="urn:microsoft.com/office/officeart/2018/2/layout/IconLabelList"/>
    <dgm:cxn modelId="{DF538BBA-73B5-4F1F-B9CE-BE5AAB4CFE91}" type="presParOf" srcId="{62DCF1EF-08AB-47F7-9917-98A7FB0D9934}" destId="{BA3A7EDC-C8BB-4158-9044-2DEB57C2944C}" srcOrd="1" destOrd="0" presId="urn:microsoft.com/office/officeart/2018/2/layout/IconLabelList"/>
    <dgm:cxn modelId="{77557675-480B-40C2-80E9-AB446AE27EB3}" type="presParOf" srcId="{62DCF1EF-08AB-47F7-9917-98A7FB0D9934}" destId="{CDBA44B3-0D3A-4516-A63A-1397E05982EE}" srcOrd="2" destOrd="0" presId="urn:microsoft.com/office/officeart/2018/2/layout/IconLabelList"/>
    <dgm:cxn modelId="{FCFA9195-448B-40BF-A616-921706F09CF5}" type="presParOf" srcId="{0F949D26-5BC5-4EBE-B8F1-C5DB8926478A}" destId="{3427F96F-8029-49E5-A0EE-43F01604A13E}" srcOrd="13" destOrd="0" presId="urn:microsoft.com/office/officeart/2018/2/layout/IconLabelList"/>
    <dgm:cxn modelId="{D1811102-DAF3-4F83-B1B1-7664B2C78883}" type="presParOf" srcId="{0F949D26-5BC5-4EBE-B8F1-C5DB8926478A}" destId="{692215BE-B9E9-43D2-97B2-05E3292F6A78}" srcOrd="14" destOrd="0" presId="urn:microsoft.com/office/officeart/2018/2/layout/IconLabelList"/>
    <dgm:cxn modelId="{E98F5577-3A4A-418F-8908-82C097835637}" type="presParOf" srcId="{692215BE-B9E9-43D2-97B2-05E3292F6A78}" destId="{0AE6758C-4AA7-4567-A6F9-0BFFE5BA00D4}" srcOrd="0" destOrd="0" presId="urn:microsoft.com/office/officeart/2018/2/layout/IconLabelList"/>
    <dgm:cxn modelId="{B3F62842-6676-45FA-B8CF-AED62C25E262}" type="presParOf" srcId="{692215BE-B9E9-43D2-97B2-05E3292F6A78}" destId="{27F09C27-4C96-4742-A2CC-2E50FF959107}" srcOrd="1" destOrd="0" presId="urn:microsoft.com/office/officeart/2018/2/layout/IconLabelList"/>
    <dgm:cxn modelId="{692CF699-48DA-412E-B639-78FBD490AFD7}" type="presParOf" srcId="{692215BE-B9E9-43D2-97B2-05E3292F6A78}" destId="{2E4A6454-61F5-4487-BD4C-077C64B4FDB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BE2CC-9783-4651-A78C-57111E9C0F21}">
      <dsp:nvSpPr>
        <dsp:cNvPr id="0" name=""/>
        <dsp:cNvSpPr/>
      </dsp:nvSpPr>
      <dsp:spPr>
        <a:xfrm>
          <a:off x="524517" y="368344"/>
          <a:ext cx="564785" cy="5647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B1136B-EE17-4FDC-A648-F30A3650E966}">
      <dsp:nvSpPr>
        <dsp:cNvPr id="0" name=""/>
        <dsp:cNvSpPr/>
      </dsp:nvSpPr>
      <dsp:spPr>
        <a:xfrm>
          <a:off x="179370" y="1152366"/>
          <a:ext cx="1255078" cy="517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Anti-drowsiness Alarm </a:t>
          </a:r>
        </a:p>
      </dsp:txBody>
      <dsp:txXfrm>
        <a:off x="179370" y="1152366"/>
        <a:ext cx="1255078" cy="517719"/>
      </dsp:txXfrm>
    </dsp:sp>
    <dsp:sp modelId="{F5A41A82-B3E4-432E-BB79-592C5E69696B}">
      <dsp:nvSpPr>
        <dsp:cNvPr id="0" name=""/>
        <dsp:cNvSpPr/>
      </dsp:nvSpPr>
      <dsp:spPr>
        <a:xfrm>
          <a:off x="1999234" y="368344"/>
          <a:ext cx="564785" cy="5647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207FA9-3190-4426-BB79-3BDD326CD414}">
      <dsp:nvSpPr>
        <dsp:cNvPr id="0" name=""/>
        <dsp:cNvSpPr/>
      </dsp:nvSpPr>
      <dsp:spPr>
        <a:xfrm>
          <a:off x="1654087" y="1152366"/>
          <a:ext cx="1255078" cy="517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Make Easy drive </a:t>
          </a:r>
        </a:p>
      </dsp:txBody>
      <dsp:txXfrm>
        <a:off x="1654087" y="1152366"/>
        <a:ext cx="1255078" cy="517719"/>
      </dsp:txXfrm>
    </dsp:sp>
    <dsp:sp modelId="{49F38FEF-B63A-411A-A3F1-F1BF95DF2868}">
      <dsp:nvSpPr>
        <dsp:cNvPr id="0" name=""/>
        <dsp:cNvSpPr/>
      </dsp:nvSpPr>
      <dsp:spPr>
        <a:xfrm>
          <a:off x="3473951" y="368344"/>
          <a:ext cx="564785" cy="5647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129C74-C4C9-47CC-87F3-7FDFACBCE042}">
      <dsp:nvSpPr>
        <dsp:cNvPr id="0" name=""/>
        <dsp:cNvSpPr/>
      </dsp:nvSpPr>
      <dsp:spPr>
        <a:xfrm>
          <a:off x="3128804" y="1152366"/>
          <a:ext cx="1255078" cy="517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Drive production </a:t>
          </a:r>
        </a:p>
      </dsp:txBody>
      <dsp:txXfrm>
        <a:off x="3128804" y="1152366"/>
        <a:ext cx="1255078" cy="517719"/>
      </dsp:txXfrm>
    </dsp:sp>
    <dsp:sp modelId="{2DB58674-A8D9-410F-93D9-23E09DD0A2EF}">
      <dsp:nvSpPr>
        <dsp:cNvPr id="0" name=""/>
        <dsp:cNvSpPr/>
      </dsp:nvSpPr>
      <dsp:spPr>
        <a:xfrm>
          <a:off x="4948667" y="368344"/>
          <a:ext cx="564785" cy="5647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E7CC27-22E4-4263-9D5E-14800D510488}">
      <dsp:nvSpPr>
        <dsp:cNvPr id="0" name=""/>
        <dsp:cNvSpPr/>
      </dsp:nvSpPr>
      <dsp:spPr>
        <a:xfrm>
          <a:off x="4603521" y="1152366"/>
          <a:ext cx="1255078" cy="517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Medical accent </a:t>
          </a:r>
        </a:p>
      </dsp:txBody>
      <dsp:txXfrm>
        <a:off x="4603521" y="1152366"/>
        <a:ext cx="1255078" cy="517719"/>
      </dsp:txXfrm>
    </dsp:sp>
    <dsp:sp modelId="{20ACC97B-52C4-4530-9011-44992E0835B3}">
      <dsp:nvSpPr>
        <dsp:cNvPr id="0" name=""/>
        <dsp:cNvSpPr/>
      </dsp:nvSpPr>
      <dsp:spPr>
        <a:xfrm>
          <a:off x="6423384" y="368344"/>
          <a:ext cx="564785" cy="5647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AF2ADC-53FB-43E0-A605-E01C044BAB39}">
      <dsp:nvSpPr>
        <dsp:cNvPr id="0" name=""/>
        <dsp:cNvSpPr/>
      </dsp:nvSpPr>
      <dsp:spPr>
        <a:xfrm>
          <a:off x="6078238" y="1152366"/>
          <a:ext cx="1255078" cy="517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Directly interface to any Hardware using Arduino v </a:t>
          </a:r>
        </a:p>
      </dsp:txBody>
      <dsp:txXfrm>
        <a:off x="6078238" y="1152366"/>
        <a:ext cx="1255078" cy="517719"/>
      </dsp:txXfrm>
    </dsp:sp>
    <dsp:sp modelId="{35CEFD33-EADE-487C-8F86-8FA90BAD2D32}">
      <dsp:nvSpPr>
        <dsp:cNvPr id="0" name=""/>
        <dsp:cNvSpPr/>
      </dsp:nvSpPr>
      <dsp:spPr>
        <a:xfrm>
          <a:off x="7898101" y="368344"/>
          <a:ext cx="564785" cy="5647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660F8B-1FE1-4EBC-AD18-F7ECC2E2E7CC}">
      <dsp:nvSpPr>
        <dsp:cNvPr id="0" name=""/>
        <dsp:cNvSpPr/>
      </dsp:nvSpPr>
      <dsp:spPr>
        <a:xfrm>
          <a:off x="7552954" y="1152366"/>
          <a:ext cx="1255078" cy="517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Low cost </a:t>
          </a:r>
        </a:p>
      </dsp:txBody>
      <dsp:txXfrm>
        <a:off x="7552954" y="1152366"/>
        <a:ext cx="1255078" cy="517719"/>
      </dsp:txXfrm>
    </dsp:sp>
    <dsp:sp modelId="{F02F73FA-5412-4AF5-BA9A-A4D3238448A6}">
      <dsp:nvSpPr>
        <dsp:cNvPr id="0" name=""/>
        <dsp:cNvSpPr/>
      </dsp:nvSpPr>
      <dsp:spPr>
        <a:xfrm>
          <a:off x="3473951" y="1983855"/>
          <a:ext cx="564785" cy="56478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BA44B3-0D3A-4516-A63A-1397E05982EE}">
      <dsp:nvSpPr>
        <dsp:cNvPr id="0" name=""/>
        <dsp:cNvSpPr/>
      </dsp:nvSpPr>
      <dsp:spPr>
        <a:xfrm>
          <a:off x="3128804" y="2767876"/>
          <a:ext cx="1255078" cy="517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High Security </a:t>
          </a:r>
        </a:p>
      </dsp:txBody>
      <dsp:txXfrm>
        <a:off x="3128804" y="2767876"/>
        <a:ext cx="1255078" cy="517719"/>
      </dsp:txXfrm>
    </dsp:sp>
    <dsp:sp modelId="{0AE6758C-4AA7-4567-A6F9-0BFFE5BA00D4}">
      <dsp:nvSpPr>
        <dsp:cNvPr id="0" name=""/>
        <dsp:cNvSpPr/>
      </dsp:nvSpPr>
      <dsp:spPr>
        <a:xfrm>
          <a:off x="4948667" y="1983855"/>
          <a:ext cx="564785" cy="56478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4A6454-61F5-4487-BD4C-077C64B4FDB5}">
      <dsp:nvSpPr>
        <dsp:cNvPr id="0" name=""/>
        <dsp:cNvSpPr/>
      </dsp:nvSpPr>
      <dsp:spPr>
        <a:xfrm>
          <a:off x="4603521" y="2767876"/>
          <a:ext cx="1255078" cy="517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This program can use for Aircraft Also </a:t>
          </a:r>
        </a:p>
      </dsp:txBody>
      <dsp:txXfrm>
        <a:off x="4603521" y="2767876"/>
        <a:ext cx="1255078" cy="5177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5D2E4-E908-4E48-9793-2212022217E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183762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D2E4-E908-4E48-9793-2212022217E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181350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D2E4-E908-4E48-9793-2212022217E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0CD314-68DB-4068-88FB-170181C4EAF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0308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35D2E4-E908-4E48-9793-2212022217EB}"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57626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35D2E4-E908-4E48-9793-2212022217EB}"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0CD314-68DB-4068-88FB-170181C4EAF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092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35D2E4-E908-4E48-9793-2212022217EB}"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1542660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5D2E4-E908-4E48-9793-2212022217E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1178675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5D2E4-E908-4E48-9793-2212022217E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250267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5D2E4-E908-4E48-9793-2212022217E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34050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D2E4-E908-4E48-9793-2212022217EB}"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293738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D2E4-E908-4E48-9793-2212022217EB}"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336426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35D2E4-E908-4E48-9793-2212022217EB}"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339865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35D2E4-E908-4E48-9793-2212022217EB}"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264348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D2E4-E908-4E48-9793-2212022217EB}"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32766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D2E4-E908-4E48-9793-2212022217EB}"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358095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D2E4-E908-4E48-9793-2212022217EB}"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0CD314-68DB-4068-88FB-170181C4EAFB}" type="slidenum">
              <a:rPr lang="en-US" smtClean="0"/>
              <a:t>‹#›</a:t>
            </a:fld>
            <a:endParaRPr lang="en-US"/>
          </a:p>
        </p:txBody>
      </p:sp>
    </p:spTree>
    <p:extLst>
      <p:ext uri="{BB962C8B-B14F-4D97-AF65-F5344CB8AC3E}">
        <p14:creationId xmlns:p14="http://schemas.microsoft.com/office/powerpoint/2010/main" val="286045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35D2E4-E908-4E48-9793-2212022217EB}" type="datetimeFigureOut">
              <a:rPr lang="en-US" smtClean="0"/>
              <a:t>12/5/2019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D0CD314-68DB-4068-88FB-170181C4EAFB}" type="slidenum">
              <a:rPr lang="en-US" smtClean="0"/>
              <a:t>‹#›</a:t>
            </a:fld>
            <a:endParaRPr lang="en-US"/>
          </a:p>
        </p:txBody>
      </p:sp>
    </p:spTree>
    <p:extLst>
      <p:ext uri="{BB962C8B-B14F-4D97-AF65-F5344CB8AC3E}">
        <p14:creationId xmlns:p14="http://schemas.microsoft.com/office/powerpoint/2010/main" val="3059376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emf"/><Relationship Id="rId5" Type="http://schemas.openxmlformats.org/officeDocument/2006/relationships/oleObject" Target="../embeddings/oleObject2.bin"/><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0F6B-F167-42C0-84AF-980270CCA411}"/>
              </a:ext>
            </a:extLst>
          </p:cNvPr>
          <p:cNvSpPr>
            <a:spLocks noGrp="1"/>
          </p:cNvSpPr>
          <p:nvPr>
            <p:ph type="ctrTitle"/>
          </p:nvPr>
        </p:nvSpPr>
        <p:spPr/>
        <p:txBody>
          <a:bodyPr>
            <a:normAutofit fontScale="90000"/>
          </a:bodyPr>
          <a:lstStyle/>
          <a:p>
            <a:r>
              <a:rPr lang="en-US" dirty="0">
                <a:solidFill>
                  <a:srgbClr val="FFC000"/>
                </a:solidFill>
              </a:rPr>
              <a:t>Drowsiness-monitoring-Using-OpenCV-Python</a:t>
            </a:r>
            <a:br>
              <a:rPr lang="en-US" dirty="0">
                <a:solidFill>
                  <a:srgbClr val="FFC000"/>
                </a:solidFill>
              </a:rPr>
            </a:br>
            <a:r>
              <a:rPr lang="en-US" dirty="0">
                <a:solidFill>
                  <a:srgbClr val="FFC000"/>
                </a:solidFill>
              </a:rPr>
              <a:t>                         </a:t>
            </a:r>
            <a:r>
              <a:rPr lang="en-US" sz="2000" dirty="0">
                <a:solidFill>
                  <a:srgbClr val="FFC000"/>
                </a:solidFill>
              </a:rPr>
              <a:t>- </a:t>
            </a:r>
            <a:r>
              <a:rPr lang="en-US" sz="2000" dirty="0" err="1">
                <a:solidFill>
                  <a:srgbClr val="FFC000"/>
                </a:solidFill>
              </a:rPr>
              <a:t>Venkateswara</a:t>
            </a:r>
            <a:r>
              <a:rPr lang="en-US" sz="2000" dirty="0">
                <a:solidFill>
                  <a:srgbClr val="FFC000"/>
                </a:solidFill>
              </a:rPr>
              <a:t> Rao Kotapati</a:t>
            </a:r>
            <a:br>
              <a:rPr lang="en-US" sz="2000" dirty="0">
                <a:solidFill>
                  <a:srgbClr val="FFC000"/>
                </a:solidFill>
              </a:rPr>
            </a:br>
            <a:r>
              <a:rPr lang="en-US" sz="2000" dirty="0">
                <a:solidFill>
                  <a:srgbClr val="FFC000"/>
                </a:solidFill>
              </a:rPr>
              <a:t>                                                                      Professor – Dr Anwar Zahid</a:t>
            </a:r>
            <a:br>
              <a:rPr lang="en-US" sz="2000" dirty="0">
                <a:solidFill>
                  <a:srgbClr val="FFC000"/>
                </a:solidFill>
              </a:rPr>
            </a:br>
            <a:endParaRPr lang="en-US" dirty="0">
              <a:solidFill>
                <a:srgbClr val="FFC000"/>
              </a:solidFill>
            </a:endParaRPr>
          </a:p>
        </p:txBody>
      </p:sp>
    </p:spTree>
    <p:extLst>
      <p:ext uri="{BB962C8B-B14F-4D97-AF65-F5344CB8AC3E}">
        <p14:creationId xmlns:p14="http://schemas.microsoft.com/office/powerpoint/2010/main" val="233443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8E9E9-4A7D-4154-9CF2-1FC47C205078}"/>
              </a:ext>
            </a:extLst>
          </p:cNvPr>
          <p:cNvSpPr>
            <a:spLocks noGrp="1"/>
          </p:cNvSpPr>
          <p:nvPr>
            <p:ph type="title"/>
          </p:nvPr>
        </p:nvSpPr>
        <p:spPr>
          <a:xfrm>
            <a:off x="649224" y="645106"/>
            <a:ext cx="5122652" cy="1259894"/>
          </a:xfrm>
        </p:spPr>
        <p:txBody>
          <a:bodyPr>
            <a:normAutofit/>
          </a:bodyPr>
          <a:lstStyle/>
          <a:p>
            <a:r>
              <a:rPr lang="en-US" sz="2900" dirty="0"/>
              <a:t>Real Time Application</a:t>
            </a:r>
          </a:p>
        </p:txBody>
      </p:sp>
      <p:sp>
        <p:nvSpPr>
          <p:cNvPr id="18"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9" name="Content Placeholder 7">
            <a:extLst>
              <a:ext uri="{FF2B5EF4-FFF2-40B4-BE49-F238E27FC236}">
                <a16:creationId xmlns:a16="http://schemas.microsoft.com/office/drawing/2014/main" id="{4AEAC555-4A78-4E05-9703-FBD5495B17B9}"/>
              </a:ext>
            </a:extLst>
          </p:cNvPr>
          <p:cNvSpPr>
            <a:spLocks noGrp="1"/>
          </p:cNvSpPr>
          <p:nvPr>
            <p:ph idx="1"/>
          </p:nvPr>
        </p:nvSpPr>
        <p:spPr>
          <a:xfrm>
            <a:off x="649225" y="2133600"/>
            <a:ext cx="5122652" cy="3759253"/>
          </a:xfrm>
        </p:spPr>
        <p:txBody>
          <a:bodyPr>
            <a:normAutofit/>
          </a:bodyPr>
          <a:lstStyle/>
          <a:p>
            <a:r>
              <a:rPr lang="en-US" dirty="0"/>
              <a:t>Here we will know how that what was recorded and how function worked</a:t>
            </a:r>
          </a:p>
        </p:txBody>
      </p:sp>
      <p:pic>
        <p:nvPicPr>
          <p:cNvPr id="4" name="Content Placeholder 3">
            <a:extLst>
              <a:ext uri="{FF2B5EF4-FFF2-40B4-BE49-F238E27FC236}">
                <a16:creationId xmlns:a16="http://schemas.microsoft.com/office/drawing/2014/main" id="{9DADB16F-D7B0-4CC2-ABB8-476954134B13}"/>
              </a:ext>
            </a:extLst>
          </p:cNvPr>
          <p:cNvPicPr>
            <a:picLocks noChangeAspect="1"/>
          </p:cNvPicPr>
          <p:nvPr/>
        </p:nvPicPr>
        <p:blipFill>
          <a:blip r:embed="rId2"/>
          <a:stretch>
            <a:fillRect/>
          </a:stretch>
        </p:blipFill>
        <p:spPr>
          <a:xfrm>
            <a:off x="6718631" y="645106"/>
            <a:ext cx="4198196" cy="5247747"/>
          </a:xfrm>
          <a:prstGeom prst="rect">
            <a:avLst/>
          </a:prstGeom>
        </p:spPr>
      </p:pic>
      <p:sp>
        <p:nvSpPr>
          <p:cNvPr id="20"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1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4591-BB38-4AEB-BA62-DDDC3EF49630}"/>
              </a:ext>
            </a:extLst>
          </p:cNvPr>
          <p:cNvSpPr>
            <a:spLocks noGrp="1"/>
          </p:cNvSpPr>
          <p:nvPr>
            <p:ph type="title"/>
          </p:nvPr>
        </p:nvSpPr>
        <p:spPr/>
        <p:txBody>
          <a:bodyPr/>
          <a:lstStyle/>
          <a:p>
            <a:r>
              <a:rPr lang="en-US" dirty="0"/>
              <a:t>Code</a:t>
            </a:r>
          </a:p>
        </p:txBody>
      </p:sp>
      <p:sp>
        <p:nvSpPr>
          <p:cNvPr id="7" name="Content Placeholder 6">
            <a:extLst>
              <a:ext uri="{FF2B5EF4-FFF2-40B4-BE49-F238E27FC236}">
                <a16:creationId xmlns:a16="http://schemas.microsoft.com/office/drawing/2014/main" id="{0F308B45-9E93-4C2E-B929-05841E0F397C}"/>
              </a:ext>
            </a:extLst>
          </p:cNvPr>
          <p:cNvSpPr>
            <a:spLocks noGrp="1"/>
          </p:cNvSpPr>
          <p:nvPr>
            <p:ph idx="1"/>
          </p:nvPr>
        </p:nvSpPr>
        <p:spPr/>
        <p:txBody>
          <a:bodyPr/>
          <a:lstStyle/>
          <a:p>
            <a:r>
              <a:rPr lang="en-US" dirty="0"/>
              <a:t>Everything written in Jupiter Notebook</a:t>
            </a:r>
          </a:p>
        </p:txBody>
      </p:sp>
    </p:spTree>
    <p:extLst>
      <p:ext uri="{BB962C8B-B14F-4D97-AF65-F5344CB8AC3E}">
        <p14:creationId xmlns:p14="http://schemas.microsoft.com/office/powerpoint/2010/main" val="363620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1"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2"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3"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4"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5"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6"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7"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8"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9"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2" name="Group 31">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3"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4"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5"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6"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7"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8"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9"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0"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1"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2"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3"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4"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6" name="Rectangle 45">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50" name="Rectangle 49">
            <a:extLst>
              <a:ext uri="{FF2B5EF4-FFF2-40B4-BE49-F238E27FC236}">
                <a16:creationId xmlns:a16="http://schemas.microsoft.com/office/drawing/2014/main" id="{97A5CE44-9D07-4AD7-B94C-7C935136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A703601-C9B7-448F-B403-01CBCB08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7923CDCA-D161-4CE7-BA92-92AE20B96D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55" name="Freeform 11">
              <a:extLst>
                <a:ext uri="{FF2B5EF4-FFF2-40B4-BE49-F238E27FC236}">
                  <a16:creationId xmlns:a16="http://schemas.microsoft.com/office/drawing/2014/main" id="{AFFB0997-74F4-42F6-80A7-7C1B6BD3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6" name="Freeform 12">
              <a:extLst>
                <a:ext uri="{FF2B5EF4-FFF2-40B4-BE49-F238E27FC236}">
                  <a16:creationId xmlns:a16="http://schemas.microsoft.com/office/drawing/2014/main" id="{A14E1792-3BAD-41B1-A563-2180A26E6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7" name="Freeform 13">
              <a:extLst>
                <a:ext uri="{FF2B5EF4-FFF2-40B4-BE49-F238E27FC236}">
                  <a16:creationId xmlns:a16="http://schemas.microsoft.com/office/drawing/2014/main" id="{C30D05BD-CE6E-4143-946E-A2C5EC7CF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8" name="Freeform 14">
              <a:extLst>
                <a:ext uri="{FF2B5EF4-FFF2-40B4-BE49-F238E27FC236}">
                  <a16:creationId xmlns:a16="http://schemas.microsoft.com/office/drawing/2014/main" id="{4317EBD8-70E0-492B-B401-C72697C7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9" name="Freeform 15">
              <a:extLst>
                <a:ext uri="{FF2B5EF4-FFF2-40B4-BE49-F238E27FC236}">
                  <a16:creationId xmlns:a16="http://schemas.microsoft.com/office/drawing/2014/main" id="{60545381-EDB5-47D8-9497-D5802F5A4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0" name="Freeform 16">
              <a:extLst>
                <a:ext uri="{FF2B5EF4-FFF2-40B4-BE49-F238E27FC236}">
                  <a16:creationId xmlns:a16="http://schemas.microsoft.com/office/drawing/2014/main" id="{E67012E4-2FDC-4F96-A145-1E426784C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1" name="Freeform 17">
              <a:extLst>
                <a:ext uri="{FF2B5EF4-FFF2-40B4-BE49-F238E27FC236}">
                  <a16:creationId xmlns:a16="http://schemas.microsoft.com/office/drawing/2014/main" id="{C088EA8D-BA27-4043-967F-595BE451C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2" name="Freeform 18">
              <a:extLst>
                <a:ext uri="{FF2B5EF4-FFF2-40B4-BE49-F238E27FC236}">
                  <a16:creationId xmlns:a16="http://schemas.microsoft.com/office/drawing/2014/main" id="{7D7B306D-2572-4DF7-BC2E-675203317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3" name="Freeform 19">
              <a:extLst>
                <a:ext uri="{FF2B5EF4-FFF2-40B4-BE49-F238E27FC236}">
                  <a16:creationId xmlns:a16="http://schemas.microsoft.com/office/drawing/2014/main" id="{EBFED6A3-D5D7-4F26-B6EB-091492A9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4" name="Freeform 20">
              <a:extLst>
                <a:ext uri="{FF2B5EF4-FFF2-40B4-BE49-F238E27FC236}">
                  <a16:creationId xmlns:a16="http://schemas.microsoft.com/office/drawing/2014/main" id="{57CA315F-B9C5-4899-A337-C1389083C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5" name="Freeform 21">
              <a:extLst>
                <a:ext uri="{FF2B5EF4-FFF2-40B4-BE49-F238E27FC236}">
                  <a16:creationId xmlns:a16="http://schemas.microsoft.com/office/drawing/2014/main" id="{F3C62C3A-023D-428B-AEEA-68C9B037B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6" name="Freeform 22">
              <a:extLst>
                <a:ext uri="{FF2B5EF4-FFF2-40B4-BE49-F238E27FC236}">
                  <a16:creationId xmlns:a16="http://schemas.microsoft.com/office/drawing/2014/main" id="{6132B97B-0D55-426A-8D75-9E7F8FCE7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8" name="Group 67">
            <a:extLst>
              <a:ext uri="{FF2B5EF4-FFF2-40B4-BE49-F238E27FC236}">
                <a16:creationId xmlns:a16="http://schemas.microsoft.com/office/drawing/2014/main" id="{B28C8CE4-C5A6-4B6C-B428-1D2852C394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69" name="Freeform 27">
              <a:extLst>
                <a:ext uri="{FF2B5EF4-FFF2-40B4-BE49-F238E27FC236}">
                  <a16:creationId xmlns:a16="http://schemas.microsoft.com/office/drawing/2014/main" id="{6C6C0EAF-AF4D-4E28-B480-93C9A324D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0" name="Freeform 28">
              <a:extLst>
                <a:ext uri="{FF2B5EF4-FFF2-40B4-BE49-F238E27FC236}">
                  <a16:creationId xmlns:a16="http://schemas.microsoft.com/office/drawing/2014/main" id="{C254D393-7673-4399-AE7D-933ED61B1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1" name="Freeform 29">
              <a:extLst>
                <a:ext uri="{FF2B5EF4-FFF2-40B4-BE49-F238E27FC236}">
                  <a16:creationId xmlns:a16="http://schemas.microsoft.com/office/drawing/2014/main" id="{76A48428-8958-41F8-BCFD-F9EB16A17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2" name="Freeform 30">
              <a:extLst>
                <a:ext uri="{FF2B5EF4-FFF2-40B4-BE49-F238E27FC236}">
                  <a16:creationId xmlns:a16="http://schemas.microsoft.com/office/drawing/2014/main" id="{F895B04F-691C-404F-A9F1-47B31575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3" name="Freeform 31">
              <a:extLst>
                <a:ext uri="{FF2B5EF4-FFF2-40B4-BE49-F238E27FC236}">
                  <a16:creationId xmlns:a16="http://schemas.microsoft.com/office/drawing/2014/main" id="{38BAB3B8-E8BB-4327-9E73-FFAD5597B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4" name="Freeform 32">
              <a:extLst>
                <a:ext uri="{FF2B5EF4-FFF2-40B4-BE49-F238E27FC236}">
                  <a16:creationId xmlns:a16="http://schemas.microsoft.com/office/drawing/2014/main" id="{88ED23AE-358F-4EEC-8D62-917EBED710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5" name="Freeform 33">
              <a:extLst>
                <a:ext uri="{FF2B5EF4-FFF2-40B4-BE49-F238E27FC236}">
                  <a16:creationId xmlns:a16="http://schemas.microsoft.com/office/drawing/2014/main" id="{776F07C9-FA92-406A-B934-95BE8CAED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6" name="Freeform 34">
              <a:extLst>
                <a:ext uri="{FF2B5EF4-FFF2-40B4-BE49-F238E27FC236}">
                  <a16:creationId xmlns:a16="http://schemas.microsoft.com/office/drawing/2014/main" id="{BDA1CEAF-E0AD-4A46-8E40-9251837CB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7" name="Freeform 35">
              <a:extLst>
                <a:ext uri="{FF2B5EF4-FFF2-40B4-BE49-F238E27FC236}">
                  <a16:creationId xmlns:a16="http://schemas.microsoft.com/office/drawing/2014/main" id="{53D21C6F-F2ED-4F73-8B4D-9E2FECBB9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8" name="Freeform 36">
              <a:extLst>
                <a:ext uri="{FF2B5EF4-FFF2-40B4-BE49-F238E27FC236}">
                  <a16:creationId xmlns:a16="http://schemas.microsoft.com/office/drawing/2014/main" id="{2FED37FF-C037-4A76-A8D6-33525D19B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9" name="Freeform 37">
              <a:extLst>
                <a:ext uri="{FF2B5EF4-FFF2-40B4-BE49-F238E27FC236}">
                  <a16:creationId xmlns:a16="http://schemas.microsoft.com/office/drawing/2014/main" id="{8DE0DC4B-718F-4E78-A0AB-8442F28A8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0" name="Freeform 38">
              <a:extLst>
                <a:ext uri="{FF2B5EF4-FFF2-40B4-BE49-F238E27FC236}">
                  <a16:creationId xmlns:a16="http://schemas.microsoft.com/office/drawing/2014/main" id="{8F80CA79-E2F4-4B1D-97DE-04F9215B0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8B3D792D-D85F-4EBE-8FCF-0A96F61647F6}"/>
              </a:ext>
            </a:extLst>
          </p:cNvPr>
          <p:cNvSpPr>
            <a:spLocks noGrp="1"/>
          </p:cNvSpPr>
          <p:nvPr>
            <p:ph type="title"/>
          </p:nvPr>
        </p:nvSpPr>
        <p:spPr>
          <a:xfrm>
            <a:off x="8324602" y="935646"/>
            <a:ext cx="3181597" cy="3841735"/>
          </a:xfrm>
        </p:spPr>
        <p:txBody>
          <a:bodyPr vert="horz" lIns="91440" tIns="45720" rIns="91440" bIns="45720" rtlCol="0" anchor="b">
            <a:normAutofit/>
          </a:bodyPr>
          <a:lstStyle/>
          <a:p>
            <a:r>
              <a:rPr lang="en-US" sz="4400"/>
              <a:t>Testing with Male</a:t>
            </a:r>
          </a:p>
        </p:txBody>
      </p:sp>
      <p:sp>
        <p:nvSpPr>
          <p:cNvPr id="3" name="Content Placeholder 2">
            <a:extLst>
              <a:ext uri="{FF2B5EF4-FFF2-40B4-BE49-F238E27FC236}">
                <a16:creationId xmlns:a16="http://schemas.microsoft.com/office/drawing/2014/main" id="{FE93182D-1CF2-4ED0-98EC-400C67849365}"/>
              </a:ext>
            </a:extLst>
          </p:cNvPr>
          <p:cNvSpPr>
            <a:spLocks noGrp="1"/>
          </p:cNvSpPr>
          <p:nvPr>
            <p:ph idx="1"/>
          </p:nvPr>
        </p:nvSpPr>
        <p:spPr>
          <a:xfrm>
            <a:off x="8324602" y="4777379"/>
            <a:ext cx="3181598" cy="1126283"/>
          </a:xfrm>
        </p:spPr>
        <p:txBody>
          <a:bodyPr vert="horz" lIns="91440" tIns="45720" rIns="91440" bIns="45720" rtlCol="0" anchor="t">
            <a:normAutofit/>
          </a:bodyPr>
          <a:lstStyle/>
          <a:p>
            <a:pPr marL="0" indent="0">
              <a:buNone/>
            </a:pPr>
            <a:r>
              <a:rPr lang="en-US">
                <a:solidFill>
                  <a:schemeClr val="tx1">
                    <a:lumMod val="65000"/>
                    <a:lumOff val="35000"/>
                  </a:schemeClr>
                </a:solidFill>
              </a:rPr>
              <a:t>Before implementing in car</a:t>
            </a:r>
          </a:p>
        </p:txBody>
      </p:sp>
      <p:pic>
        <p:nvPicPr>
          <p:cNvPr id="4" name="Picture 3">
            <a:extLst>
              <a:ext uri="{FF2B5EF4-FFF2-40B4-BE49-F238E27FC236}">
                <a16:creationId xmlns:a16="http://schemas.microsoft.com/office/drawing/2014/main" id="{095A59EC-F9D7-4C68-9EB5-975AF5A71378}"/>
              </a:ext>
            </a:extLst>
          </p:cNvPr>
          <p:cNvPicPr/>
          <p:nvPr/>
        </p:nvPicPr>
        <p:blipFill rotWithShape="1">
          <a:blip r:embed="rId2"/>
          <a:srcRect l="20128" r="5127" b="-1"/>
          <a:stretch/>
        </p:blipFill>
        <p:spPr>
          <a:xfrm>
            <a:off x="929675" y="1250067"/>
            <a:ext cx="4213521" cy="4326599"/>
          </a:xfrm>
          <a:prstGeom prst="rect">
            <a:avLst/>
          </a:prstGeom>
        </p:spPr>
      </p:pic>
      <p:sp>
        <p:nvSpPr>
          <p:cNvPr id="82" name="Rectangle 81">
            <a:extLst>
              <a:ext uri="{FF2B5EF4-FFF2-40B4-BE49-F238E27FC236}">
                <a16:creationId xmlns:a16="http://schemas.microsoft.com/office/drawing/2014/main" id="{E15F4FDF-1B24-4F56-AF01-4D0645A8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4" name="Freeform 33">
            <a:extLst>
              <a:ext uri="{FF2B5EF4-FFF2-40B4-BE49-F238E27FC236}">
                <a16:creationId xmlns:a16="http://schemas.microsoft.com/office/drawing/2014/main" id="{4FD76CDA-1C6B-40B2-9A61-FD38CE1B4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066811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2" name="Group 21">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23"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4"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5"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6"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7"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8"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9"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0"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1"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2"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3"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4"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6" name="Group 35">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37"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8"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9"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40"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1"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2"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3"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4"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5"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6"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7"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8"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62D8221C-53E7-4ECB-8BF9-4920AE6DC92D}"/>
              </a:ext>
            </a:extLst>
          </p:cNvPr>
          <p:cNvSpPr>
            <a:spLocks noGrp="1"/>
          </p:cNvSpPr>
          <p:nvPr>
            <p:ph type="title"/>
          </p:nvPr>
        </p:nvSpPr>
        <p:spPr>
          <a:xfrm>
            <a:off x="6483096" y="624110"/>
            <a:ext cx="5021516" cy="1280890"/>
          </a:xfrm>
        </p:spPr>
        <p:txBody>
          <a:bodyPr>
            <a:normAutofit/>
          </a:bodyPr>
          <a:lstStyle/>
          <a:p>
            <a:r>
              <a:rPr lang="en-US" dirty="0"/>
              <a:t>Testing with Female</a:t>
            </a:r>
          </a:p>
        </p:txBody>
      </p:sp>
      <p:sp>
        <p:nvSpPr>
          <p:cNvPr id="50" name="Rectangle 49">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Content Placeholder 3">
            <a:extLst>
              <a:ext uri="{FF2B5EF4-FFF2-40B4-BE49-F238E27FC236}">
                <a16:creationId xmlns:a16="http://schemas.microsoft.com/office/drawing/2014/main" id="{B71506F6-FC7B-4954-8349-3B256ED8495A}"/>
              </a:ext>
            </a:extLst>
          </p:cNvPr>
          <p:cNvPicPr>
            <a:picLocks/>
          </p:cNvPicPr>
          <p:nvPr/>
        </p:nvPicPr>
        <p:blipFill rotWithShape="1">
          <a:blip r:embed="rId2"/>
          <a:srcRect l="28307" r="18054" b="-2"/>
          <a:stretch/>
        </p:blipFill>
        <p:spPr>
          <a:xfrm>
            <a:off x="-1555" y="1731"/>
            <a:ext cx="4671091" cy="6858000"/>
          </a:xfrm>
          <a:prstGeom prst="rect">
            <a:avLst/>
          </a:prstGeom>
        </p:spPr>
      </p:pic>
      <p:sp>
        <p:nvSpPr>
          <p:cNvPr id="6" name="Content Placeholder 5">
            <a:extLst>
              <a:ext uri="{FF2B5EF4-FFF2-40B4-BE49-F238E27FC236}">
                <a16:creationId xmlns:a16="http://schemas.microsoft.com/office/drawing/2014/main" id="{8E4FCE59-F5EB-458B-BB67-A55011C07891}"/>
              </a:ext>
            </a:extLst>
          </p:cNvPr>
          <p:cNvSpPr>
            <a:spLocks noGrp="1"/>
          </p:cNvSpPr>
          <p:nvPr>
            <p:ph idx="1"/>
          </p:nvPr>
        </p:nvSpPr>
        <p:spPr>
          <a:xfrm>
            <a:off x="6438191" y="2133600"/>
            <a:ext cx="5066419" cy="3777622"/>
          </a:xfrm>
        </p:spPr>
        <p:txBody>
          <a:bodyPr>
            <a:normAutofit/>
          </a:bodyPr>
          <a:lstStyle/>
          <a:p>
            <a:r>
              <a:rPr lang="en-US" dirty="0"/>
              <a:t>Before implementing in car</a:t>
            </a:r>
          </a:p>
          <a:p>
            <a:endParaRPr lang="en-US" dirty="0"/>
          </a:p>
        </p:txBody>
      </p:sp>
    </p:spTree>
    <p:extLst>
      <p:ext uri="{BB962C8B-B14F-4D97-AF65-F5344CB8AC3E}">
        <p14:creationId xmlns:p14="http://schemas.microsoft.com/office/powerpoint/2010/main" val="259988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97A5CE44-9D07-4AD7-B94C-7C935136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A703601-C9B7-448F-B403-01CBCB08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7923CDCA-D161-4CE7-BA92-92AE20B96D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46" name="Freeform 11">
              <a:extLst>
                <a:ext uri="{FF2B5EF4-FFF2-40B4-BE49-F238E27FC236}">
                  <a16:creationId xmlns:a16="http://schemas.microsoft.com/office/drawing/2014/main" id="{AFFB0997-74F4-42F6-80A7-7C1B6BD3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7" name="Freeform 12">
              <a:extLst>
                <a:ext uri="{FF2B5EF4-FFF2-40B4-BE49-F238E27FC236}">
                  <a16:creationId xmlns:a16="http://schemas.microsoft.com/office/drawing/2014/main" id="{A14E1792-3BAD-41B1-A563-2180A26E6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8" name="Freeform 13">
              <a:extLst>
                <a:ext uri="{FF2B5EF4-FFF2-40B4-BE49-F238E27FC236}">
                  <a16:creationId xmlns:a16="http://schemas.microsoft.com/office/drawing/2014/main" id="{C30D05BD-CE6E-4143-946E-A2C5EC7CF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9" name="Freeform 14">
              <a:extLst>
                <a:ext uri="{FF2B5EF4-FFF2-40B4-BE49-F238E27FC236}">
                  <a16:creationId xmlns:a16="http://schemas.microsoft.com/office/drawing/2014/main" id="{4317EBD8-70E0-492B-B401-C72697C7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0" name="Freeform 15">
              <a:extLst>
                <a:ext uri="{FF2B5EF4-FFF2-40B4-BE49-F238E27FC236}">
                  <a16:creationId xmlns:a16="http://schemas.microsoft.com/office/drawing/2014/main" id="{60545381-EDB5-47D8-9497-D5802F5A4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1" name="Freeform 16">
              <a:extLst>
                <a:ext uri="{FF2B5EF4-FFF2-40B4-BE49-F238E27FC236}">
                  <a16:creationId xmlns:a16="http://schemas.microsoft.com/office/drawing/2014/main" id="{E67012E4-2FDC-4F96-A145-1E426784C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2" name="Freeform 17">
              <a:extLst>
                <a:ext uri="{FF2B5EF4-FFF2-40B4-BE49-F238E27FC236}">
                  <a16:creationId xmlns:a16="http://schemas.microsoft.com/office/drawing/2014/main" id="{C088EA8D-BA27-4043-967F-595BE451C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3" name="Freeform 18">
              <a:extLst>
                <a:ext uri="{FF2B5EF4-FFF2-40B4-BE49-F238E27FC236}">
                  <a16:creationId xmlns:a16="http://schemas.microsoft.com/office/drawing/2014/main" id="{7D7B306D-2572-4DF7-BC2E-675203317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4" name="Freeform 19">
              <a:extLst>
                <a:ext uri="{FF2B5EF4-FFF2-40B4-BE49-F238E27FC236}">
                  <a16:creationId xmlns:a16="http://schemas.microsoft.com/office/drawing/2014/main" id="{EBFED6A3-D5D7-4F26-B6EB-091492A9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5" name="Freeform 20">
              <a:extLst>
                <a:ext uri="{FF2B5EF4-FFF2-40B4-BE49-F238E27FC236}">
                  <a16:creationId xmlns:a16="http://schemas.microsoft.com/office/drawing/2014/main" id="{57CA315F-B9C5-4899-A337-C1389083C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6" name="Freeform 21">
              <a:extLst>
                <a:ext uri="{FF2B5EF4-FFF2-40B4-BE49-F238E27FC236}">
                  <a16:creationId xmlns:a16="http://schemas.microsoft.com/office/drawing/2014/main" id="{F3C62C3A-023D-428B-AEEA-68C9B037B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7" name="Freeform 22">
              <a:extLst>
                <a:ext uri="{FF2B5EF4-FFF2-40B4-BE49-F238E27FC236}">
                  <a16:creationId xmlns:a16="http://schemas.microsoft.com/office/drawing/2014/main" id="{6132B97B-0D55-426A-8D75-9E7F8FCE7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9" name="Group 58">
            <a:extLst>
              <a:ext uri="{FF2B5EF4-FFF2-40B4-BE49-F238E27FC236}">
                <a16:creationId xmlns:a16="http://schemas.microsoft.com/office/drawing/2014/main" id="{B28C8CE4-C5A6-4B6C-B428-1D2852C394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60" name="Freeform 27">
              <a:extLst>
                <a:ext uri="{FF2B5EF4-FFF2-40B4-BE49-F238E27FC236}">
                  <a16:creationId xmlns:a16="http://schemas.microsoft.com/office/drawing/2014/main" id="{6C6C0EAF-AF4D-4E28-B480-93C9A324D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1" name="Freeform 28">
              <a:extLst>
                <a:ext uri="{FF2B5EF4-FFF2-40B4-BE49-F238E27FC236}">
                  <a16:creationId xmlns:a16="http://schemas.microsoft.com/office/drawing/2014/main" id="{C254D393-7673-4399-AE7D-933ED61B1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2" name="Freeform 29">
              <a:extLst>
                <a:ext uri="{FF2B5EF4-FFF2-40B4-BE49-F238E27FC236}">
                  <a16:creationId xmlns:a16="http://schemas.microsoft.com/office/drawing/2014/main" id="{76A48428-8958-41F8-BCFD-F9EB16A17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3" name="Freeform 30">
              <a:extLst>
                <a:ext uri="{FF2B5EF4-FFF2-40B4-BE49-F238E27FC236}">
                  <a16:creationId xmlns:a16="http://schemas.microsoft.com/office/drawing/2014/main" id="{F895B04F-691C-404F-A9F1-47B31575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4" name="Freeform 31">
              <a:extLst>
                <a:ext uri="{FF2B5EF4-FFF2-40B4-BE49-F238E27FC236}">
                  <a16:creationId xmlns:a16="http://schemas.microsoft.com/office/drawing/2014/main" id="{38BAB3B8-E8BB-4327-9E73-FFAD5597B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5" name="Freeform 32">
              <a:extLst>
                <a:ext uri="{FF2B5EF4-FFF2-40B4-BE49-F238E27FC236}">
                  <a16:creationId xmlns:a16="http://schemas.microsoft.com/office/drawing/2014/main" id="{88ED23AE-358F-4EEC-8D62-917EBED710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6" name="Freeform 33">
              <a:extLst>
                <a:ext uri="{FF2B5EF4-FFF2-40B4-BE49-F238E27FC236}">
                  <a16:creationId xmlns:a16="http://schemas.microsoft.com/office/drawing/2014/main" id="{776F07C9-FA92-406A-B934-95BE8CAED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7" name="Freeform 34">
              <a:extLst>
                <a:ext uri="{FF2B5EF4-FFF2-40B4-BE49-F238E27FC236}">
                  <a16:creationId xmlns:a16="http://schemas.microsoft.com/office/drawing/2014/main" id="{BDA1CEAF-E0AD-4A46-8E40-9251837CB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8" name="Freeform 35">
              <a:extLst>
                <a:ext uri="{FF2B5EF4-FFF2-40B4-BE49-F238E27FC236}">
                  <a16:creationId xmlns:a16="http://schemas.microsoft.com/office/drawing/2014/main" id="{53D21C6F-F2ED-4F73-8B4D-9E2FECBB9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9" name="Freeform 36">
              <a:extLst>
                <a:ext uri="{FF2B5EF4-FFF2-40B4-BE49-F238E27FC236}">
                  <a16:creationId xmlns:a16="http://schemas.microsoft.com/office/drawing/2014/main" id="{2FED37FF-C037-4A76-A8D6-33525D19B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0" name="Freeform 37">
              <a:extLst>
                <a:ext uri="{FF2B5EF4-FFF2-40B4-BE49-F238E27FC236}">
                  <a16:creationId xmlns:a16="http://schemas.microsoft.com/office/drawing/2014/main" id="{8DE0DC4B-718F-4E78-A0AB-8442F28A8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1" name="Freeform 38">
              <a:extLst>
                <a:ext uri="{FF2B5EF4-FFF2-40B4-BE49-F238E27FC236}">
                  <a16:creationId xmlns:a16="http://schemas.microsoft.com/office/drawing/2014/main" id="{8F80CA79-E2F4-4B1D-97DE-04F9215B0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C8502B2A-7D14-40C4-98A5-0C3735A1AD45}"/>
              </a:ext>
            </a:extLst>
          </p:cNvPr>
          <p:cNvSpPr>
            <a:spLocks noGrp="1"/>
          </p:cNvSpPr>
          <p:nvPr>
            <p:ph type="title"/>
          </p:nvPr>
        </p:nvSpPr>
        <p:spPr>
          <a:xfrm>
            <a:off x="8324602" y="935646"/>
            <a:ext cx="3181597" cy="3841735"/>
          </a:xfrm>
        </p:spPr>
        <p:txBody>
          <a:bodyPr vert="horz" lIns="91440" tIns="45720" rIns="91440" bIns="45720" rtlCol="0" anchor="b">
            <a:normAutofit/>
          </a:bodyPr>
          <a:lstStyle/>
          <a:p>
            <a:r>
              <a:rPr lang="en-US" sz="4400" dirty="0"/>
              <a:t>Testing with Female with Eyeglasses </a:t>
            </a:r>
          </a:p>
        </p:txBody>
      </p:sp>
      <p:pic>
        <p:nvPicPr>
          <p:cNvPr id="4" name="Picture 3">
            <a:extLst>
              <a:ext uri="{FF2B5EF4-FFF2-40B4-BE49-F238E27FC236}">
                <a16:creationId xmlns:a16="http://schemas.microsoft.com/office/drawing/2014/main" id="{3C4FB371-AB97-4251-A554-3CBFA689A1D0}"/>
              </a:ext>
            </a:extLst>
          </p:cNvPr>
          <p:cNvPicPr/>
          <p:nvPr/>
        </p:nvPicPr>
        <p:blipFill rotWithShape="1">
          <a:blip r:embed="rId2"/>
          <a:srcRect l="19873" r="5625" b="-2"/>
          <a:stretch/>
        </p:blipFill>
        <p:spPr>
          <a:xfrm>
            <a:off x="929675" y="1250067"/>
            <a:ext cx="4213521" cy="4326599"/>
          </a:xfrm>
          <a:prstGeom prst="rect">
            <a:avLst/>
          </a:prstGeom>
        </p:spPr>
      </p:pic>
      <p:sp>
        <p:nvSpPr>
          <p:cNvPr id="73" name="Rectangle 72">
            <a:extLst>
              <a:ext uri="{FF2B5EF4-FFF2-40B4-BE49-F238E27FC236}">
                <a16:creationId xmlns:a16="http://schemas.microsoft.com/office/drawing/2014/main" id="{E15F4FDF-1B24-4F56-AF01-4D0645A8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33">
            <a:extLst>
              <a:ext uri="{FF2B5EF4-FFF2-40B4-BE49-F238E27FC236}">
                <a16:creationId xmlns:a16="http://schemas.microsoft.com/office/drawing/2014/main" id="{4FD76CDA-1C6B-40B2-9A61-FD38CE1B4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605083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4247D-BDA6-40CB-B88A-52D5C6329309}"/>
              </a:ext>
            </a:extLst>
          </p:cNvPr>
          <p:cNvSpPr>
            <a:spLocks noGrp="1"/>
          </p:cNvSpPr>
          <p:nvPr>
            <p:ph type="title"/>
          </p:nvPr>
        </p:nvSpPr>
        <p:spPr>
          <a:xfrm>
            <a:off x="649224" y="645106"/>
            <a:ext cx="3650279" cy="1259894"/>
          </a:xfrm>
        </p:spPr>
        <p:txBody>
          <a:bodyPr>
            <a:normAutofit/>
          </a:bodyPr>
          <a:lstStyle/>
          <a:p>
            <a:r>
              <a:rPr lang="en-US" dirty="0">
                <a:solidFill>
                  <a:srgbClr val="4C7278"/>
                </a:solidFill>
              </a:rPr>
              <a:t>Real time testing in CAR</a:t>
            </a:r>
          </a:p>
        </p:txBody>
      </p:sp>
      <p:sp>
        <p:nvSpPr>
          <p:cNvPr id="11" name="Rectangle 10">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C7278"/>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6929312-C426-417C-B1C3-2D144C896110}"/>
              </a:ext>
            </a:extLst>
          </p:cNvPr>
          <p:cNvSpPr>
            <a:spLocks noGrp="1"/>
          </p:cNvSpPr>
          <p:nvPr>
            <p:ph idx="1"/>
          </p:nvPr>
        </p:nvSpPr>
        <p:spPr>
          <a:xfrm>
            <a:off x="649225" y="2133600"/>
            <a:ext cx="3650278" cy="3759253"/>
          </a:xfrm>
        </p:spPr>
        <p:txBody>
          <a:bodyPr>
            <a:normAutofit/>
          </a:bodyPr>
          <a:lstStyle/>
          <a:p>
            <a:pPr>
              <a:buClr>
                <a:srgbClr val="4FD43A"/>
              </a:buClr>
            </a:pPr>
            <a:r>
              <a:rPr lang="en-US" dirty="0"/>
              <a:t>Implemented in Car</a:t>
            </a:r>
          </a:p>
        </p:txBody>
      </p:sp>
      <p:sp>
        <p:nvSpPr>
          <p:cNvPr id="13"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8FEADE-32EC-4190-8728-B4578DBB6E8B}"/>
              </a:ext>
            </a:extLst>
          </p:cNvPr>
          <p:cNvPicPr/>
          <p:nvPr/>
        </p:nvPicPr>
        <p:blipFill rotWithShape="1">
          <a:blip r:embed="rId2"/>
          <a:srcRect l="12710" r="-2" b="-2"/>
          <a:stretch/>
        </p:blipFill>
        <p:spPr>
          <a:xfrm>
            <a:off x="4619543" y="10"/>
            <a:ext cx="7572457" cy="6853242"/>
          </a:xfrm>
          <a:prstGeom prst="rect">
            <a:avLst/>
          </a:prstGeom>
        </p:spPr>
      </p:pic>
    </p:spTree>
    <p:extLst>
      <p:ext uri="{BB962C8B-B14F-4D97-AF65-F5344CB8AC3E}">
        <p14:creationId xmlns:p14="http://schemas.microsoft.com/office/powerpoint/2010/main" val="69335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88571-AF2E-41D9-97F8-A291478EA2B2}"/>
              </a:ext>
            </a:extLst>
          </p:cNvPr>
          <p:cNvSpPr>
            <a:spLocks noGrp="1"/>
          </p:cNvSpPr>
          <p:nvPr>
            <p:ph type="title"/>
          </p:nvPr>
        </p:nvSpPr>
        <p:spPr>
          <a:xfrm>
            <a:off x="649224" y="645106"/>
            <a:ext cx="5122652" cy="1259894"/>
          </a:xfrm>
        </p:spPr>
        <p:txBody>
          <a:bodyPr>
            <a:normAutofit/>
          </a:bodyPr>
          <a:lstStyle/>
          <a:p>
            <a:r>
              <a:rPr lang="en-US"/>
              <a:t>Real time testing in CAR with Eyeglasses </a:t>
            </a:r>
            <a:endParaRPr lang="en-US" dirty="0"/>
          </a:p>
        </p:txBody>
      </p:sp>
      <p:sp>
        <p:nvSpPr>
          <p:cNvPr id="11" name="Rectangle 1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C4A432F-E07D-4AA2-8638-4A4EEB2B3B78}"/>
              </a:ext>
            </a:extLst>
          </p:cNvPr>
          <p:cNvSpPr>
            <a:spLocks noGrp="1"/>
          </p:cNvSpPr>
          <p:nvPr>
            <p:ph idx="1"/>
          </p:nvPr>
        </p:nvSpPr>
        <p:spPr>
          <a:xfrm>
            <a:off x="649225" y="2133600"/>
            <a:ext cx="5122652" cy="3759253"/>
          </a:xfrm>
        </p:spPr>
        <p:txBody>
          <a:bodyPr>
            <a:normAutofit/>
          </a:bodyPr>
          <a:lstStyle/>
          <a:p>
            <a:r>
              <a:rPr lang="en-US" dirty="0"/>
              <a:t>Implemented in Car</a:t>
            </a:r>
          </a:p>
          <a:p>
            <a:pPr marL="0" indent="0">
              <a:buNone/>
            </a:pPr>
            <a:endParaRPr lang="en-US" dirty="0"/>
          </a:p>
        </p:txBody>
      </p:sp>
      <p:pic>
        <p:nvPicPr>
          <p:cNvPr id="4" name="Picture 3">
            <a:extLst>
              <a:ext uri="{FF2B5EF4-FFF2-40B4-BE49-F238E27FC236}">
                <a16:creationId xmlns:a16="http://schemas.microsoft.com/office/drawing/2014/main" id="{9B801A33-F4E3-4004-891E-74AEF03733D3}"/>
              </a:ext>
            </a:extLst>
          </p:cNvPr>
          <p:cNvPicPr/>
          <p:nvPr/>
        </p:nvPicPr>
        <p:blipFill>
          <a:blip r:embed="rId2"/>
          <a:stretch>
            <a:fillRect/>
          </a:stretch>
        </p:blipFill>
        <p:spPr>
          <a:xfrm>
            <a:off x="6091916" y="1101958"/>
            <a:ext cx="5451627" cy="4334043"/>
          </a:xfrm>
          <a:prstGeom prst="rect">
            <a:avLst/>
          </a:prstGeom>
        </p:spPr>
      </p:pic>
      <p:sp>
        <p:nvSpPr>
          <p:cNvPr id="1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93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C6-D906-46A1-967C-8CF36CA761F1}"/>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5543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4631833-FF4E-415C-A030-86C54C1AB02D}"/>
              </a:ext>
            </a:extLst>
          </p:cNvPr>
          <p:cNvPicPr>
            <a:picLocks noChangeAspect="1"/>
          </p:cNvPicPr>
          <p:nvPr/>
        </p:nvPicPr>
        <p:blipFill rotWithShape="1">
          <a:blip r:embed="rId2"/>
          <a:srcRect r="874"/>
          <a:stretch/>
        </p:blipFill>
        <p:spPr>
          <a:xfrm>
            <a:off x="1" y="10"/>
            <a:ext cx="7574440" cy="6857990"/>
          </a:xfrm>
          <a:prstGeom prst="rect">
            <a:avLst/>
          </a:prstGeom>
        </p:spPr>
      </p:pic>
      <p:sp>
        <p:nvSpPr>
          <p:cNvPr id="18"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C02A167-60F7-48FE-B78B-F20BD6B624A7}"/>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INTRODUCTION: </a:t>
            </a:r>
          </a:p>
        </p:txBody>
      </p:sp>
      <p:sp>
        <p:nvSpPr>
          <p:cNvPr id="3" name="Content Placeholder 2">
            <a:extLst>
              <a:ext uri="{FF2B5EF4-FFF2-40B4-BE49-F238E27FC236}">
                <a16:creationId xmlns:a16="http://schemas.microsoft.com/office/drawing/2014/main" id="{FD41CBC3-786B-4C92-B4FF-338D50C64BE1}"/>
              </a:ext>
            </a:extLst>
          </p:cNvPr>
          <p:cNvSpPr>
            <a:spLocks noGrp="1"/>
          </p:cNvSpPr>
          <p:nvPr>
            <p:ph idx="1"/>
          </p:nvPr>
        </p:nvSpPr>
        <p:spPr>
          <a:xfrm>
            <a:off x="7860770" y="1694179"/>
            <a:ext cx="3786944" cy="5087621"/>
          </a:xfrm>
        </p:spPr>
        <p:txBody>
          <a:bodyPr>
            <a:normAutofit fontScale="92500" lnSpcReduction="10000"/>
          </a:bodyPr>
          <a:lstStyle/>
          <a:p>
            <a:pPr>
              <a:lnSpc>
                <a:spcPct val="90000"/>
              </a:lnSpc>
            </a:pPr>
            <a:r>
              <a:rPr lang="en-US" sz="2000" dirty="0">
                <a:solidFill>
                  <a:schemeClr val="tx1">
                    <a:lumMod val="95000"/>
                    <a:lumOff val="5000"/>
                  </a:schemeClr>
                </a:solidFill>
                <a:latin typeface="Calibri" panose="020F0502020204030204" pitchFamily="34" charset="0"/>
                <a:cs typeface="Calibri" panose="020F0502020204030204" pitchFamily="34" charset="0"/>
              </a:rPr>
              <a:t>Aim of this project is implementing the system as a prototype by capturing the live images of the eyes and fed them into the Microcontroller in which the MATLAB software is used to process the video and convert it into frames and process it accordingly. </a:t>
            </a:r>
          </a:p>
          <a:p>
            <a:pPr>
              <a:lnSpc>
                <a:spcPct val="90000"/>
              </a:lnSpc>
            </a:pPr>
            <a:r>
              <a:rPr lang="en-US" sz="2000" dirty="0">
                <a:solidFill>
                  <a:schemeClr val="tx1">
                    <a:lumMod val="95000"/>
                    <a:lumOff val="5000"/>
                  </a:schemeClr>
                </a:solidFill>
                <a:latin typeface="Calibri" panose="020F0502020204030204" pitchFamily="34" charset="0"/>
                <a:cs typeface="Calibri" panose="020F0502020204030204" pitchFamily="34" charset="0"/>
              </a:rPr>
              <a:t>Some customized algorithms are coded in OpenCV and MATLAB for image segmentation of eyes from the entire image and image recognition of the eyes and face position. </a:t>
            </a:r>
          </a:p>
          <a:p>
            <a:pPr>
              <a:lnSpc>
                <a:spcPct val="90000"/>
              </a:lnSpc>
            </a:pPr>
            <a:r>
              <a:rPr lang="en-US" sz="2000" dirty="0">
                <a:solidFill>
                  <a:schemeClr val="tx1">
                    <a:lumMod val="95000"/>
                    <a:lumOff val="5000"/>
                  </a:schemeClr>
                </a:solidFill>
                <a:latin typeface="Calibri" panose="020F0502020204030204" pitchFamily="34" charset="0"/>
                <a:cs typeface="Calibri" panose="020F0502020204030204" pitchFamily="34" charset="0"/>
              </a:rPr>
              <a:t> Overall, by sensing the eye blinks we can decide if the eye blinks are more than the driver is very sleepy.</a:t>
            </a:r>
          </a:p>
        </p:txBody>
      </p:sp>
    </p:spTree>
    <p:extLst>
      <p:ext uri="{BB962C8B-B14F-4D97-AF65-F5344CB8AC3E}">
        <p14:creationId xmlns:p14="http://schemas.microsoft.com/office/powerpoint/2010/main" val="290279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382D4F-7C82-4E37-B873-C462AA76757C}"/>
              </a:ext>
            </a:extLst>
          </p:cNvPr>
          <p:cNvSpPr>
            <a:spLocks noGrp="1"/>
          </p:cNvSpPr>
          <p:nvPr>
            <p:ph type="title"/>
          </p:nvPr>
        </p:nvSpPr>
        <p:spPr>
          <a:xfrm>
            <a:off x="1794897" y="624110"/>
            <a:ext cx="9712998" cy="1280890"/>
          </a:xfrm>
        </p:spPr>
        <p:txBody>
          <a:bodyPr>
            <a:normAutofit/>
          </a:bodyPr>
          <a:lstStyle/>
          <a:p>
            <a:r>
              <a:rPr lang="en-US" dirty="0"/>
              <a:t>Future of Drowsiness Detection </a:t>
            </a:r>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BE190517-410E-448A-A20C-0D534645865F}"/>
              </a:ext>
            </a:extLst>
          </p:cNvPr>
          <p:cNvGraphicFramePr>
            <a:graphicFrameLocks noGrp="1"/>
          </p:cNvGraphicFramePr>
          <p:nvPr>
            <p:ph idx="1"/>
            <p:extLst>
              <p:ext uri="{D42A27DB-BD31-4B8C-83A1-F6EECF244321}">
                <p14:modId xmlns:p14="http://schemas.microsoft.com/office/powerpoint/2010/main" val="406417491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835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0" name="Group 2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6"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7"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0"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1"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2"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3"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4"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5"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6"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1" name="Group 3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9"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40"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41"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42"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3"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4"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5"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6"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7"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8"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9"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50"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2" name="Rectangle 5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Title 1">
            <a:extLst>
              <a:ext uri="{FF2B5EF4-FFF2-40B4-BE49-F238E27FC236}">
                <a16:creationId xmlns:a16="http://schemas.microsoft.com/office/drawing/2014/main" id="{0FDD7D50-FDAD-4721-A93B-A728176877BA}"/>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en-US" sz="4400"/>
              <a:t>Drowsiness detection approach</a:t>
            </a:r>
          </a:p>
        </p:txBody>
      </p:sp>
      <p:pic>
        <p:nvPicPr>
          <p:cNvPr id="5" name="Picture 4" descr="A picture containing screenshot&#10;&#10;Description automatically generated">
            <a:extLst>
              <a:ext uri="{FF2B5EF4-FFF2-40B4-BE49-F238E27FC236}">
                <a16:creationId xmlns:a16="http://schemas.microsoft.com/office/drawing/2014/main" id="{F2DFABB5-0F0C-4E1A-A2AF-3A2EA4FBCC7E}"/>
              </a:ext>
            </a:extLst>
          </p:cNvPr>
          <p:cNvPicPr>
            <a:picLocks noChangeAspect="1"/>
          </p:cNvPicPr>
          <p:nvPr/>
        </p:nvPicPr>
        <p:blipFill>
          <a:blip r:embed="rId2"/>
          <a:stretch>
            <a:fillRect/>
          </a:stretch>
        </p:blipFill>
        <p:spPr>
          <a:xfrm>
            <a:off x="2589212" y="1035217"/>
            <a:ext cx="8915400" cy="34547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81035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B7A8-D49E-488E-810B-1267DF3238CD}"/>
              </a:ext>
            </a:extLst>
          </p:cNvPr>
          <p:cNvSpPr>
            <a:spLocks noGrp="1"/>
          </p:cNvSpPr>
          <p:nvPr>
            <p:ph type="title"/>
          </p:nvPr>
        </p:nvSpPr>
        <p:spPr/>
        <p:txBody>
          <a:bodyPr>
            <a:prstTxWarp prst="textArchUp">
              <a:avLst/>
            </a:prstTxWarp>
          </a:bodyPr>
          <a:lstStyle/>
          <a:p>
            <a:r>
              <a:rPr lang="en-US" dirty="0">
                <a:effectLst>
                  <a:outerShdw blurRad="60007" dir="2000400" sy="-30000" kx="-800400" algn="bl" rotWithShape="0">
                    <a:prstClr val="black">
                      <a:alpha val="20000"/>
                    </a:prstClr>
                  </a:outerShdw>
                </a:effectLst>
              </a:rPr>
              <a:t>Object/Face/Eye detection</a:t>
            </a:r>
          </a:p>
        </p:txBody>
      </p:sp>
      <p:sp>
        <p:nvSpPr>
          <p:cNvPr id="3" name="Content Placeholder 2">
            <a:extLst>
              <a:ext uri="{FF2B5EF4-FFF2-40B4-BE49-F238E27FC236}">
                <a16:creationId xmlns:a16="http://schemas.microsoft.com/office/drawing/2014/main" id="{3619FC61-8ABA-444A-84A4-85000A128716}"/>
              </a:ext>
            </a:extLst>
          </p:cNvPr>
          <p:cNvSpPr>
            <a:spLocks noGrp="1"/>
          </p:cNvSpPr>
          <p:nvPr>
            <p:ph idx="1"/>
          </p:nvPr>
        </p:nvSpPr>
        <p:spPr>
          <a:xfrm>
            <a:off x="1621971" y="1513114"/>
            <a:ext cx="9882641" cy="4398108"/>
          </a:xfrm>
        </p:spPr>
        <p:txBody>
          <a:bodyPr>
            <a:normAutofit fontScale="92500" lnSpcReduction="20000"/>
          </a:bodyPr>
          <a:lstStyle/>
          <a:p>
            <a:r>
              <a:rPr lang="en-US" dirty="0">
                <a:effectLst>
                  <a:outerShdw blurRad="60007" dir="2000400" sy="-30000" kx="-800400" algn="bl" rotWithShape="0">
                    <a:prstClr val="black">
                      <a:alpha val="20000"/>
                    </a:prstClr>
                  </a:outerShdw>
                </a:effectLst>
              </a:rPr>
              <a:t>Object detection is commonly defined as method for discovering and identifying the existence of objects of a certain class.</a:t>
            </a:r>
          </a:p>
          <a:p>
            <a:r>
              <a:rPr lang="en-US" dirty="0">
                <a:effectLst>
                  <a:outerShdw blurRad="60007" dir="2000400" sy="-30000" kx="-800400" algn="bl" rotWithShape="0">
                    <a:prstClr val="black">
                      <a:alpha val="20000"/>
                    </a:prstClr>
                  </a:outerShdw>
                </a:effectLst>
              </a:rPr>
              <a:t> Also it can be considered as a method in image processing to find out an object from images. There are several ways to classify and find objects in a frame. </a:t>
            </a:r>
          </a:p>
          <a:p>
            <a:r>
              <a:rPr lang="en-US" dirty="0">
                <a:effectLst>
                  <a:outerShdw blurRad="60007" dir="2000400" sy="-30000" kx="-800400" algn="bl" rotWithShape="0">
                    <a:prstClr val="black">
                      <a:alpha val="20000"/>
                    </a:prstClr>
                  </a:outerShdw>
                </a:effectLst>
              </a:rPr>
              <a:t>We know that face is also a type of object. So we can consider detection of face as a case of object detection. </a:t>
            </a:r>
          </a:p>
          <a:p>
            <a:r>
              <a:rPr lang="en-US" dirty="0">
                <a:effectLst>
                  <a:outerShdw blurRad="60007" dir="2000400" sy="-30000" kx="-800400" algn="bl" rotWithShape="0">
                    <a:prstClr val="black">
                      <a:alpha val="20000"/>
                    </a:prstClr>
                  </a:outerShdw>
                </a:effectLst>
              </a:rPr>
              <a:t>In this type of object type of class detection, we try to know where the objects in the interest image are located and what is their size which may belongs to a class. </a:t>
            </a:r>
          </a:p>
          <a:p>
            <a:r>
              <a:rPr lang="en-US" dirty="0">
                <a:effectLst>
                  <a:outerShdw blurRad="60007" dir="2000400" sy="-30000" kx="-800400" algn="bl" rotWithShape="0">
                    <a:prstClr val="black">
                      <a:alpha val="20000"/>
                    </a:prstClr>
                  </a:outerShdw>
                </a:effectLst>
              </a:rPr>
              <a:t>The work of algorithm that is made for face detection is mostly concentrated on finding the front side of the face. </a:t>
            </a:r>
          </a:p>
          <a:p>
            <a:r>
              <a:rPr lang="en-US" dirty="0">
                <a:effectLst>
                  <a:outerShdw blurRad="60007" dir="2000400" sy="-30000" kx="-800400" algn="bl" rotWithShape="0">
                    <a:prstClr val="black">
                      <a:alpha val="20000"/>
                    </a:prstClr>
                  </a:outerShdw>
                </a:effectLst>
              </a:rPr>
              <a:t>Poor contrast of eyes generally creates a lots of problems in its detection. After successful detection of face eye needs to be detected for further processing. </a:t>
            </a:r>
          </a:p>
          <a:p>
            <a:r>
              <a:rPr lang="en-US" dirty="0">
                <a:effectLst>
                  <a:outerShdw blurRad="60007" dir="2000400" sy="-30000" kx="-800400" algn="bl" rotWithShape="0">
                    <a:prstClr val="black">
                      <a:alpha val="20000"/>
                    </a:prstClr>
                  </a:outerShdw>
                </a:effectLst>
              </a:rPr>
              <a:t>In our method eye is the decision parameter for finding the state of driver. Though detection of eye does not look complex, but the actual process is quite hectic. In this case it performs the detection of eye in the specified region with the use of feature detection</a:t>
            </a:r>
          </a:p>
        </p:txBody>
      </p:sp>
    </p:spTree>
    <p:extLst>
      <p:ext uri="{BB962C8B-B14F-4D97-AF65-F5344CB8AC3E}">
        <p14:creationId xmlns:p14="http://schemas.microsoft.com/office/powerpoint/2010/main" val="214028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3E54-C921-43C2-9990-C1A3F94C61AA}"/>
              </a:ext>
            </a:extLst>
          </p:cNvPr>
          <p:cNvSpPr>
            <a:spLocks noGrp="1"/>
          </p:cNvSpPr>
          <p:nvPr>
            <p:ph type="title"/>
          </p:nvPr>
        </p:nvSpPr>
        <p:spPr>
          <a:xfrm>
            <a:off x="1687669" y="624110"/>
            <a:ext cx="4137059" cy="1280890"/>
          </a:xfrm>
        </p:spPr>
        <p:txBody>
          <a:bodyPr>
            <a:normAutofit/>
          </a:bodyPr>
          <a:lstStyle/>
          <a:p>
            <a:r>
              <a:rPr lang="en-US" sz="3200" dirty="0"/>
              <a:t>Working of system</a:t>
            </a:r>
          </a:p>
        </p:txBody>
      </p:sp>
      <p:sp>
        <p:nvSpPr>
          <p:cNvPr id="45" name="Content Placeholder 7">
            <a:extLst>
              <a:ext uri="{FF2B5EF4-FFF2-40B4-BE49-F238E27FC236}">
                <a16:creationId xmlns:a16="http://schemas.microsoft.com/office/drawing/2014/main" id="{EC1E2CFD-0E28-4048-9E64-26C2B3082243}"/>
              </a:ext>
            </a:extLst>
          </p:cNvPr>
          <p:cNvSpPr>
            <a:spLocks noGrp="1"/>
          </p:cNvSpPr>
          <p:nvPr>
            <p:ph idx="1"/>
          </p:nvPr>
        </p:nvSpPr>
        <p:spPr>
          <a:xfrm>
            <a:off x="1683956" y="2133600"/>
            <a:ext cx="4140772" cy="3777622"/>
          </a:xfrm>
        </p:spPr>
        <p:txBody>
          <a:bodyPr>
            <a:normAutofit/>
          </a:bodyPr>
          <a:lstStyle/>
          <a:p>
            <a:r>
              <a:rPr lang="en-US" dirty="0">
                <a:solidFill>
                  <a:srgbClr val="000000"/>
                </a:solidFill>
              </a:rPr>
              <a:t>This diagram shows how system will work on detection of face and eye</a:t>
            </a:r>
          </a:p>
        </p:txBody>
      </p:sp>
      <p:pic>
        <p:nvPicPr>
          <p:cNvPr id="4" name="Content Placeholder 3">
            <a:extLst>
              <a:ext uri="{FF2B5EF4-FFF2-40B4-BE49-F238E27FC236}">
                <a16:creationId xmlns:a16="http://schemas.microsoft.com/office/drawing/2014/main" id="{0F2E809D-0433-473A-8F8B-E504D9E6528E}"/>
              </a:ext>
            </a:extLst>
          </p:cNvPr>
          <p:cNvPicPr>
            <a:picLocks noChangeAspect="1"/>
          </p:cNvPicPr>
          <p:nvPr/>
        </p:nvPicPr>
        <p:blipFill>
          <a:blip r:embed="rId2"/>
          <a:stretch>
            <a:fillRect/>
          </a:stretch>
        </p:blipFill>
        <p:spPr>
          <a:xfrm>
            <a:off x="6784228" y="645106"/>
            <a:ext cx="4067003" cy="52477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0424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6254-A3E9-40A3-93A2-5E09BF17417D}"/>
              </a:ext>
            </a:extLst>
          </p:cNvPr>
          <p:cNvSpPr>
            <a:spLocks noGrp="1"/>
          </p:cNvSpPr>
          <p:nvPr>
            <p:ph type="title"/>
          </p:nvPr>
        </p:nvSpPr>
        <p:spPr/>
        <p:txBody>
          <a:bodyPr>
            <a:normAutofit fontScale="90000"/>
          </a:bodyPr>
          <a:lstStyle/>
          <a:p>
            <a:pPr fontAlgn="base"/>
            <a:r>
              <a:rPr lang="en-US" dirty="0"/>
              <a:t>Cascade Classifier​</a:t>
            </a:r>
            <a:br>
              <a:rPr lang="en-US" dirty="0"/>
            </a:br>
            <a:br>
              <a:rPr lang="en-US" dirty="0"/>
            </a:br>
            <a:endParaRPr lang="en-US" dirty="0"/>
          </a:p>
        </p:txBody>
      </p:sp>
      <p:sp>
        <p:nvSpPr>
          <p:cNvPr id="3" name="Content Placeholder 2">
            <a:extLst>
              <a:ext uri="{FF2B5EF4-FFF2-40B4-BE49-F238E27FC236}">
                <a16:creationId xmlns:a16="http://schemas.microsoft.com/office/drawing/2014/main" id="{0EF31158-C26A-4F30-B5BB-74BA018F60C8}"/>
              </a:ext>
            </a:extLst>
          </p:cNvPr>
          <p:cNvSpPr>
            <a:spLocks noGrp="1"/>
          </p:cNvSpPr>
          <p:nvPr>
            <p:ph idx="1"/>
          </p:nvPr>
        </p:nvSpPr>
        <p:spPr/>
        <p:txBody>
          <a:bodyPr>
            <a:normAutofit/>
          </a:bodyPr>
          <a:lstStyle/>
          <a:p>
            <a:r>
              <a:rPr lang="en-US" b="1" dirty="0" err="1"/>
              <a:t>Haar</a:t>
            </a:r>
            <a:r>
              <a:rPr lang="en-US" b="1" dirty="0"/>
              <a:t> Cascade</a:t>
            </a:r>
            <a:r>
              <a:rPr lang="en-US" dirty="0"/>
              <a:t> is a machine learning object detection algorithm </a:t>
            </a:r>
            <a:r>
              <a:rPr lang="en-US" b="1" dirty="0"/>
              <a:t>used</a:t>
            </a:r>
            <a:r>
              <a:rPr lang="en-US" dirty="0"/>
              <a:t> to identify objects in an image or video and based on the concept of ​​ features proposed by Paul Viola and Michael Jones in their paper "Rapid Object Detection using a Boosted </a:t>
            </a:r>
            <a:r>
              <a:rPr lang="en-US" b="1" dirty="0"/>
              <a:t>Cascade</a:t>
            </a:r>
            <a:r>
              <a:rPr lang="en-US" dirty="0"/>
              <a:t> of Simple Features" in 2001</a:t>
            </a:r>
          </a:p>
          <a:p>
            <a:r>
              <a:rPr lang="en-US" dirty="0"/>
              <a:t>It </a:t>
            </a:r>
            <a:r>
              <a:rPr lang="en-US" b="1" dirty="0"/>
              <a:t>is</a:t>
            </a:r>
            <a:r>
              <a:rPr lang="en-US" dirty="0"/>
              <a:t> a machine learning based approach where a </a:t>
            </a:r>
            <a:r>
              <a:rPr lang="en-US" b="1" dirty="0"/>
              <a:t>cascade</a:t>
            </a:r>
            <a:r>
              <a:rPr lang="en-US" dirty="0"/>
              <a:t> function </a:t>
            </a:r>
            <a:r>
              <a:rPr lang="en-US" b="1" dirty="0"/>
              <a:t>is</a:t>
            </a:r>
            <a:r>
              <a:rPr lang="en-US" dirty="0"/>
              <a:t> trained from a lot of positive and negative images. It </a:t>
            </a:r>
            <a:r>
              <a:rPr lang="en-US" b="1" dirty="0"/>
              <a:t>is</a:t>
            </a:r>
            <a:r>
              <a:rPr lang="en-US" dirty="0"/>
              <a:t> then used to detect objects in other images.</a:t>
            </a:r>
          </a:p>
          <a:p>
            <a:r>
              <a:rPr lang="en-US" dirty="0"/>
              <a:t>A </a:t>
            </a:r>
            <a:r>
              <a:rPr lang="en-US" b="1" dirty="0" err="1"/>
              <a:t>Haar</a:t>
            </a:r>
            <a:r>
              <a:rPr lang="en-US" b="1" dirty="0"/>
              <a:t> Cascade</a:t>
            </a:r>
            <a:r>
              <a:rPr lang="en-US" dirty="0"/>
              <a:t> is basically a </a:t>
            </a:r>
            <a:r>
              <a:rPr lang="en-US" b="1" dirty="0"/>
              <a:t>classifier</a:t>
            </a:r>
            <a:r>
              <a:rPr lang="en-US" dirty="0"/>
              <a:t> which is used to detect the object for which it has been trained for, from the source. The </a:t>
            </a:r>
            <a:r>
              <a:rPr lang="en-US" b="1" dirty="0" err="1"/>
              <a:t>Haar</a:t>
            </a:r>
            <a:r>
              <a:rPr lang="en-US" b="1" dirty="0"/>
              <a:t> Cascade</a:t>
            </a:r>
            <a:r>
              <a:rPr lang="en-US" dirty="0"/>
              <a:t> is trained by superimposing the positive image over a set of negative images. The training is generally done on a server and on various stages.</a:t>
            </a:r>
          </a:p>
          <a:p>
            <a:pPr marL="0" indent="0">
              <a:buNone/>
            </a:pPr>
            <a:endParaRPr lang="en-US" dirty="0"/>
          </a:p>
        </p:txBody>
      </p:sp>
      <p:graphicFrame>
        <p:nvGraphicFramePr>
          <p:cNvPr id="6" name="Object 5">
            <a:extLst>
              <a:ext uri="{FF2B5EF4-FFF2-40B4-BE49-F238E27FC236}">
                <a16:creationId xmlns:a16="http://schemas.microsoft.com/office/drawing/2014/main" id="{0A22DD40-883C-4C39-98AF-BEA8D9F07C23}"/>
              </a:ext>
            </a:extLst>
          </p:cNvPr>
          <p:cNvGraphicFramePr>
            <a:graphicFrameLocks noChangeAspect="1"/>
          </p:cNvGraphicFramePr>
          <p:nvPr>
            <p:extLst>
              <p:ext uri="{D42A27DB-BD31-4B8C-83A1-F6EECF244321}">
                <p14:modId xmlns:p14="http://schemas.microsoft.com/office/powerpoint/2010/main" val="3208283583"/>
              </p:ext>
            </p:extLst>
          </p:nvPr>
        </p:nvGraphicFramePr>
        <p:xfrm>
          <a:off x="8973671" y="1227137"/>
          <a:ext cx="914400" cy="792163"/>
        </p:xfrm>
        <a:graphic>
          <a:graphicData uri="http://schemas.openxmlformats.org/presentationml/2006/ole">
            <mc:AlternateContent xmlns:mc="http://schemas.openxmlformats.org/markup-compatibility/2006">
              <mc:Choice xmlns:v="urn:schemas-microsoft-com:vml" Requires="v">
                <p:oleObj spid="_x0000_s1074" name="Packager Shell Object" showAsIcon="1" r:id="rId3" imgW="914400" imgH="792696" progId="Package">
                  <p:embed/>
                </p:oleObj>
              </mc:Choice>
              <mc:Fallback>
                <p:oleObj name="Packager Shell Object" showAsIcon="1" r:id="rId3" imgW="914400" imgH="792696" progId="Package">
                  <p:embed/>
                  <p:pic>
                    <p:nvPicPr>
                      <p:cNvPr id="0" name=""/>
                      <p:cNvPicPr/>
                      <p:nvPr/>
                    </p:nvPicPr>
                    <p:blipFill>
                      <a:blip r:embed="rId4"/>
                      <a:stretch>
                        <a:fillRect/>
                      </a:stretch>
                    </p:blipFill>
                    <p:spPr>
                      <a:xfrm>
                        <a:off x="8973671" y="1227137"/>
                        <a:ext cx="914400" cy="79216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554E477-7DD6-4969-93A0-30B05224B3E0}"/>
              </a:ext>
            </a:extLst>
          </p:cNvPr>
          <p:cNvGraphicFramePr>
            <a:graphicFrameLocks noChangeAspect="1"/>
          </p:cNvGraphicFramePr>
          <p:nvPr>
            <p:extLst>
              <p:ext uri="{D42A27DB-BD31-4B8C-83A1-F6EECF244321}">
                <p14:modId xmlns:p14="http://schemas.microsoft.com/office/powerpoint/2010/main" val="1388275667"/>
              </p:ext>
            </p:extLst>
          </p:nvPr>
        </p:nvGraphicFramePr>
        <p:xfrm>
          <a:off x="10590212" y="1227137"/>
          <a:ext cx="914400" cy="792163"/>
        </p:xfrm>
        <a:graphic>
          <a:graphicData uri="http://schemas.openxmlformats.org/presentationml/2006/ole">
            <mc:AlternateContent xmlns:mc="http://schemas.openxmlformats.org/markup-compatibility/2006">
              <mc:Choice xmlns:v="urn:schemas-microsoft-com:vml" Requires="v">
                <p:oleObj spid="_x0000_s1075" name="Packager Shell Object" showAsIcon="1" r:id="rId5" imgW="914400" imgH="792696" progId="Package">
                  <p:embed/>
                </p:oleObj>
              </mc:Choice>
              <mc:Fallback>
                <p:oleObj name="Packager Shell Object" showAsIcon="1" r:id="rId5" imgW="914400" imgH="792696" progId="Package">
                  <p:embed/>
                  <p:pic>
                    <p:nvPicPr>
                      <p:cNvPr id="0" name=""/>
                      <p:cNvPicPr/>
                      <p:nvPr/>
                    </p:nvPicPr>
                    <p:blipFill>
                      <a:blip r:embed="rId6"/>
                      <a:stretch>
                        <a:fillRect/>
                      </a:stretch>
                    </p:blipFill>
                    <p:spPr>
                      <a:xfrm>
                        <a:off x="10590212" y="1227137"/>
                        <a:ext cx="914400" cy="79216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F7D7DC03-691B-41A6-8337-5C0F2B20DE83}"/>
              </a:ext>
            </a:extLst>
          </p:cNvPr>
          <p:cNvGraphicFramePr>
            <a:graphicFrameLocks noChangeAspect="1"/>
          </p:cNvGraphicFramePr>
          <p:nvPr>
            <p:extLst>
              <p:ext uri="{D42A27DB-BD31-4B8C-83A1-F6EECF244321}">
                <p14:modId xmlns:p14="http://schemas.microsoft.com/office/powerpoint/2010/main" val="3411741556"/>
              </p:ext>
            </p:extLst>
          </p:nvPr>
        </p:nvGraphicFramePr>
        <p:xfrm>
          <a:off x="7357130" y="1227136"/>
          <a:ext cx="914400" cy="792163"/>
        </p:xfrm>
        <a:graphic>
          <a:graphicData uri="http://schemas.openxmlformats.org/presentationml/2006/ole">
            <mc:AlternateContent xmlns:mc="http://schemas.openxmlformats.org/markup-compatibility/2006">
              <mc:Choice xmlns:v="urn:schemas-microsoft-com:vml" Requires="v">
                <p:oleObj spid="_x0000_s1076" name="Packager Shell Object" showAsIcon="1" r:id="rId7" imgW="914400" imgH="792696" progId="Package">
                  <p:embed/>
                </p:oleObj>
              </mc:Choice>
              <mc:Fallback>
                <p:oleObj name="Packager Shell Object" showAsIcon="1" r:id="rId7" imgW="914400" imgH="792696" progId="Package">
                  <p:embed/>
                  <p:pic>
                    <p:nvPicPr>
                      <p:cNvPr id="0" name=""/>
                      <p:cNvPicPr/>
                      <p:nvPr/>
                    </p:nvPicPr>
                    <p:blipFill>
                      <a:blip r:embed="rId8"/>
                      <a:stretch>
                        <a:fillRect/>
                      </a:stretch>
                    </p:blipFill>
                    <p:spPr>
                      <a:xfrm>
                        <a:off x="7357130" y="1227136"/>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69197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E0B5-45C3-4F1D-9D87-52AA154959C3}"/>
              </a:ext>
            </a:extLst>
          </p:cNvPr>
          <p:cNvSpPr>
            <a:spLocks noGrp="1"/>
          </p:cNvSpPr>
          <p:nvPr>
            <p:ph type="title"/>
          </p:nvPr>
        </p:nvSpPr>
        <p:spPr/>
        <p:txBody>
          <a:bodyPr/>
          <a:lstStyle/>
          <a:p>
            <a:r>
              <a:rPr lang="en-US" sz="3200" dirty="0"/>
              <a:t>LITERATURE REVIEW</a:t>
            </a:r>
          </a:p>
        </p:txBody>
      </p:sp>
      <p:sp>
        <p:nvSpPr>
          <p:cNvPr id="3" name="Content Placeholder 2">
            <a:extLst>
              <a:ext uri="{FF2B5EF4-FFF2-40B4-BE49-F238E27FC236}">
                <a16:creationId xmlns:a16="http://schemas.microsoft.com/office/drawing/2014/main" id="{FE1B440B-D2FE-482E-A1F3-BB6C050A0E8B}"/>
              </a:ext>
            </a:extLst>
          </p:cNvPr>
          <p:cNvSpPr>
            <a:spLocks noGrp="1"/>
          </p:cNvSpPr>
          <p:nvPr>
            <p:ph idx="1"/>
          </p:nvPr>
        </p:nvSpPr>
        <p:spPr/>
        <p:txBody>
          <a:bodyPr/>
          <a:lstStyle/>
          <a:p>
            <a:r>
              <a:rPr lang="en-US" dirty="0"/>
              <a:t>As the goal of this literature review is to inform the choice of algorithms for comparison to algorithms, the following sections focus on presenting typical examples of the various approaches that have been attempted. For the purposes of this review, approaches are described in terms of a broad grouping of algorithms that seek to identify similar signatures of drowsiness. The approaches discussed in this review include driver-based, vehicle-based, and combination algorithms.</a:t>
            </a:r>
          </a:p>
          <a:p>
            <a:pPr>
              <a:buFont typeface="Wingdings" panose="05000000000000000000" pitchFamily="2" charset="2"/>
              <a:buChar char="Ø"/>
            </a:pPr>
            <a:r>
              <a:rPr lang="en-US" b="1" i="1" dirty="0"/>
              <a:t>Face and Eye detection by Cellular Neural Network algorithms:</a:t>
            </a:r>
          </a:p>
          <a:p>
            <a:pPr>
              <a:buFont typeface="Wingdings" panose="05000000000000000000" pitchFamily="2" charset="2"/>
              <a:buChar char="Ø"/>
            </a:pPr>
            <a:r>
              <a:rPr lang="en-US" b="1" i="1" dirty="0"/>
              <a:t>Face Detection using </a:t>
            </a:r>
            <a:r>
              <a:rPr lang="en-US" b="1" i="1" dirty="0" err="1"/>
              <a:t>Haar</a:t>
            </a:r>
            <a:r>
              <a:rPr lang="en-US" b="1" i="1" dirty="0"/>
              <a:t> Cascades:</a:t>
            </a:r>
          </a:p>
          <a:p>
            <a:pPr>
              <a:buFont typeface="Wingdings" panose="05000000000000000000" pitchFamily="2" charset="2"/>
              <a:buChar char="Ø"/>
            </a:pPr>
            <a:r>
              <a:rPr lang="en-US" b="1" i="1" dirty="0"/>
              <a:t>Algorithm for Eye Detection on Grey Intensity Face</a:t>
            </a:r>
            <a:endParaRPr lang="en-US" dirty="0"/>
          </a:p>
        </p:txBody>
      </p:sp>
    </p:spTree>
    <p:extLst>
      <p:ext uri="{BB962C8B-B14F-4D97-AF65-F5344CB8AC3E}">
        <p14:creationId xmlns:p14="http://schemas.microsoft.com/office/powerpoint/2010/main" val="143149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935F-26AA-4914-BCD6-3F06DD3F593A}"/>
              </a:ext>
            </a:extLst>
          </p:cNvPr>
          <p:cNvSpPr>
            <a:spLocks noGrp="1"/>
          </p:cNvSpPr>
          <p:nvPr>
            <p:ph type="title"/>
          </p:nvPr>
        </p:nvSpPr>
        <p:spPr>
          <a:xfrm>
            <a:off x="1687669" y="624110"/>
            <a:ext cx="4137059" cy="1280890"/>
          </a:xfrm>
        </p:spPr>
        <p:txBody>
          <a:bodyPr>
            <a:normAutofit fontScale="90000"/>
          </a:bodyPr>
          <a:lstStyle/>
          <a:p>
            <a:r>
              <a:rPr lang="en-US" sz="3200" dirty="0"/>
              <a:t>System Design/Architecture</a:t>
            </a:r>
          </a:p>
        </p:txBody>
      </p:sp>
      <p:sp>
        <p:nvSpPr>
          <p:cNvPr id="8" name="Content Placeholder 7">
            <a:extLst>
              <a:ext uri="{FF2B5EF4-FFF2-40B4-BE49-F238E27FC236}">
                <a16:creationId xmlns:a16="http://schemas.microsoft.com/office/drawing/2014/main" id="{A7B84456-3FD2-44D2-BE6C-0F8C3C8F127B}"/>
              </a:ext>
            </a:extLst>
          </p:cNvPr>
          <p:cNvSpPr>
            <a:spLocks noGrp="1"/>
          </p:cNvSpPr>
          <p:nvPr>
            <p:ph idx="1"/>
          </p:nvPr>
        </p:nvSpPr>
        <p:spPr>
          <a:xfrm>
            <a:off x="1683956" y="2133600"/>
            <a:ext cx="4140772" cy="3777622"/>
          </a:xfrm>
        </p:spPr>
        <p:txBody>
          <a:bodyPr>
            <a:normAutofit/>
          </a:bodyPr>
          <a:lstStyle/>
          <a:p>
            <a:pPr>
              <a:lnSpc>
                <a:spcPct val="90000"/>
              </a:lnSpc>
            </a:pPr>
            <a:r>
              <a:rPr lang="en-US" sz="1400" dirty="0">
                <a:solidFill>
                  <a:srgbClr val="000000"/>
                </a:solidFill>
              </a:rPr>
              <a:t>Here presenting the different important blocks in proposed system and their high-level interaction. It can see that the system consists of 5 distinct modules namely, (a)Video acquisition, (b) Dividing into frames, (c)Face Detection, (d) Eye Detection and (e) Drowsiness Detection. In addition to these there are two external hardware’s like camera and audio alarm.</a:t>
            </a:r>
          </a:p>
          <a:p>
            <a:pPr>
              <a:lnSpc>
                <a:spcPct val="90000"/>
              </a:lnSpc>
            </a:pPr>
            <a:r>
              <a:rPr lang="en-US" sz="1400" b="1" i="1" dirty="0">
                <a:solidFill>
                  <a:srgbClr val="000000"/>
                </a:solidFill>
              </a:rPr>
              <a:t>Video acquisition </a:t>
            </a:r>
          </a:p>
          <a:p>
            <a:pPr>
              <a:lnSpc>
                <a:spcPct val="90000"/>
              </a:lnSpc>
            </a:pPr>
            <a:r>
              <a:rPr lang="en-US" sz="1400" b="1" i="1" dirty="0">
                <a:solidFill>
                  <a:srgbClr val="000000"/>
                </a:solidFill>
              </a:rPr>
              <a:t>Dividing into frames</a:t>
            </a:r>
          </a:p>
          <a:p>
            <a:pPr>
              <a:lnSpc>
                <a:spcPct val="90000"/>
              </a:lnSpc>
            </a:pPr>
            <a:r>
              <a:rPr lang="en-US" sz="1400" b="1" i="1" dirty="0">
                <a:solidFill>
                  <a:srgbClr val="000000"/>
                </a:solidFill>
              </a:rPr>
              <a:t>Face detection</a:t>
            </a:r>
          </a:p>
          <a:p>
            <a:pPr>
              <a:lnSpc>
                <a:spcPct val="90000"/>
              </a:lnSpc>
            </a:pPr>
            <a:r>
              <a:rPr lang="en-US" sz="1400" b="1" i="1" dirty="0">
                <a:solidFill>
                  <a:srgbClr val="000000"/>
                </a:solidFill>
              </a:rPr>
              <a:t>Eyes detection</a:t>
            </a:r>
          </a:p>
          <a:p>
            <a:pPr>
              <a:lnSpc>
                <a:spcPct val="90000"/>
              </a:lnSpc>
            </a:pPr>
            <a:r>
              <a:rPr lang="en-US" sz="1400" b="1" i="1" dirty="0">
                <a:solidFill>
                  <a:srgbClr val="000000"/>
                </a:solidFill>
              </a:rPr>
              <a:t>Drowsiness detection</a:t>
            </a:r>
            <a:endParaRPr lang="en-US" sz="1400" dirty="0">
              <a:solidFill>
                <a:srgbClr val="000000"/>
              </a:solidFill>
            </a:endParaRPr>
          </a:p>
        </p:txBody>
      </p:sp>
      <p:pic>
        <p:nvPicPr>
          <p:cNvPr id="4" name="Content Placeholder 3">
            <a:extLst>
              <a:ext uri="{FF2B5EF4-FFF2-40B4-BE49-F238E27FC236}">
                <a16:creationId xmlns:a16="http://schemas.microsoft.com/office/drawing/2014/main" id="{0C9A1415-480F-47C6-8249-3D15603442DF}"/>
              </a:ext>
            </a:extLst>
          </p:cNvPr>
          <p:cNvPicPr>
            <a:picLocks noChangeAspect="1"/>
          </p:cNvPicPr>
          <p:nvPr/>
        </p:nvPicPr>
        <p:blipFill>
          <a:blip r:embed="rId2"/>
          <a:stretch>
            <a:fillRect/>
          </a:stretch>
        </p:blipFill>
        <p:spPr>
          <a:xfrm>
            <a:off x="6091916" y="1715266"/>
            <a:ext cx="5451627" cy="3107427"/>
          </a:xfrm>
          <a:prstGeom prst="rect">
            <a:avLst/>
          </a:prstGeom>
        </p:spPr>
      </p:pic>
    </p:spTree>
    <p:extLst>
      <p:ext uri="{BB962C8B-B14F-4D97-AF65-F5344CB8AC3E}">
        <p14:creationId xmlns:p14="http://schemas.microsoft.com/office/powerpoint/2010/main" val="32577699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9</TotalTime>
  <Words>783</Words>
  <Application>Microsoft Office PowerPoint</Application>
  <PresentationFormat>Widescreen</PresentationFormat>
  <Paragraphs>55</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Century Gothic</vt:lpstr>
      <vt:lpstr>Wingdings</vt:lpstr>
      <vt:lpstr>Wingdings 3</vt:lpstr>
      <vt:lpstr>Wisp</vt:lpstr>
      <vt:lpstr>Packager Shell Object</vt:lpstr>
      <vt:lpstr>Drowsiness-monitoring-Using-OpenCV-Python                          - Venkateswara Rao Kotapati                                                                       Professor – Dr Anwar Zahid </vt:lpstr>
      <vt:lpstr>INTRODUCTION: </vt:lpstr>
      <vt:lpstr>Future of Drowsiness Detection </vt:lpstr>
      <vt:lpstr>Drowsiness detection approach</vt:lpstr>
      <vt:lpstr>Object/Face/Eye detection</vt:lpstr>
      <vt:lpstr>Working of system</vt:lpstr>
      <vt:lpstr>Cascade Classifier​  </vt:lpstr>
      <vt:lpstr>LITERATURE REVIEW</vt:lpstr>
      <vt:lpstr>System Design/Architecture</vt:lpstr>
      <vt:lpstr>Real Time Application</vt:lpstr>
      <vt:lpstr>Code</vt:lpstr>
      <vt:lpstr>Testing with Male</vt:lpstr>
      <vt:lpstr>Testing with Female</vt:lpstr>
      <vt:lpstr>Testing with Female with Eyeglasses </vt:lpstr>
      <vt:lpstr>Real time testing in CAR</vt:lpstr>
      <vt:lpstr>Real time testing in CAR with Eyeglasses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Drowsiness-monitoring-Using-OpenCV-Python</dc:title>
  <dc:creator>Venkat Kotapati</dc:creator>
  <cp:lastModifiedBy>Venkat Kotapati</cp:lastModifiedBy>
  <cp:revision>3</cp:revision>
  <dcterms:created xsi:type="dcterms:W3CDTF">2019-12-02T16:16:50Z</dcterms:created>
  <dcterms:modified xsi:type="dcterms:W3CDTF">2019-12-06T00:42:27Z</dcterms:modified>
</cp:coreProperties>
</file>