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8" r:id="rId4"/>
    <p:sldId id="258" r:id="rId5"/>
    <p:sldId id="259" r:id="rId6"/>
    <p:sldId id="260" r:id="rId7"/>
    <p:sldId id="270" r:id="rId8"/>
    <p:sldId id="272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B2FB9-3196-4633-88DC-3F526E4E7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C73A9970-7AFF-4385-A660-DCCE8FA2179C}">
      <dgm:prSet/>
      <dgm:spPr/>
      <dgm:t>
        <a:bodyPr/>
        <a:lstStyle/>
        <a:p>
          <a:pPr>
            <a:defRPr cap="all"/>
          </a:pPr>
          <a:r>
            <a:rPr lang="en-US" cap="none" baseline="0"/>
            <a:t>Helps society by reducing number of accidents</a:t>
          </a:r>
        </a:p>
      </dgm:t>
    </dgm:pt>
    <dgm:pt modelId="{B1A6E304-3366-45C9-AEE3-BB61B4939207}" type="parTrans" cxnId="{D5514873-A8AE-4E06-BA13-F937BF007AC9}">
      <dgm:prSet/>
      <dgm:spPr/>
      <dgm:t>
        <a:bodyPr/>
        <a:lstStyle/>
        <a:p>
          <a:endParaRPr lang="en-US"/>
        </a:p>
      </dgm:t>
    </dgm:pt>
    <dgm:pt modelId="{03B0CACF-1F16-40C1-8A25-23EA1F3E6A83}" type="sibTrans" cxnId="{D5514873-A8AE-4E06-BA13-F937BF007AC9}">
      <dgm:prSet/>
      <dgm:spPr/>
      <dgm:t>
        <a:bodyPr/>
        <a:lstStyle/>
        <a:p>
          <a:endParaRPr lang="en-US"/>
        </a:p>
      </dgm:t>
    </dgm:pt>
    <dgm:pt modelId="{431D3CE9-22F4-4A65-BA30-664E7301928E}">
      <dgm:prSet/>
      <dgm:spPr/>
      <dgm:t>
        <a:bodyPr/>
        <a:lstStyle/>
        <a:p>
          <a:r>
            <a:rPr lang="en-US"/>
            <a:t>Concepts related to Computer Vision and Deep Learning Neural Networks</a:t>
          </a:r>
        </a:p>
      </dgm:t>
    </dgm:pt>
    <dgm:pt modelId="{3D8181B4-3C30-4229-8D41-26E6B4E2B1B0}" type="parTrans" cxnId="{7311524A-B295-4B3B-A0ED-54BF8D138F46}">
      <dgm:prSet/>
      <dgm:spPr/>
      <dgm:t>
        <a:bodyPr/>
        <a:lstStyle/>
        <a:p>
          <a:endParaRPr lang="en-US"/>
        </a:p>
      </dgm:t>
    </dgm:pt>
    <dgm:pt modelId="{89A633AB-2A13-4A26-AC94-1E3673A5090C}" type="sibTrans" cxnId="{7311524A-B295-4B3B-A0ED-54BF8D138F46}">
      <dgm:prSet/>
      <dgm:spPr/>
      <dgm:t>
        <a:bodyPr/>
        <a:lstStyle/>
        <a:p>
          <a:endParaRPr lang="en-US"/>
        </a:p>
      </dgm:t>
    </dgm:pt>
    <dgm:pt modelId="{2D4DD6AA-040F-45A9-A74D-03401AAB7E8C}">
      <dgm:prSet/>
      <dgm:spPr/>
      <dgm:t>
        <a:bodyPr/>
        <a:lstStyle/>
        <a:p>
          <a:pPr>
            <a:defRPr cap="all"/>
          </a:pPr>
          <a:r>
            <a:rPr lang="en-US" cap="none" baseline="0"/>
            <a:t>Assist in my</a:t>
          </a:r>
          <a:r>
            <a:rPr lang="en-US"/>
            <a:t> CPD</a:t>
          </a:r>
          <a:endParaRPr lang="en-US" cap="none" baseline="0"/>
        </a:p>
      </dgm:t>
    </dgm:pt>
    <dgm:pt modelId="{DF68F36C-33BC-44A3-8646-0C4544D9787F}" type="parTrans" cxnId="{C5E49CED-4B64-403D-8630-D86A1C1CDB49}">
      <dgm:prSet/>
      <dgm:spPr/>
      <dgm:t>
        <a:bodyPr/>
        <a:lstStyle/>
        <a:p>
          <a:endParaRPr lang="en-US"/>
        </a:p>
      </dgm:t>
    </dgm:pt>
    <dgm:pt modelId="{08FFCE90-5D26-4D8C-9CDD-2A0B00ED35AB}" type="sibTrans" cxnId="{C5E49CED-4B64-403D-8630-D86A1C1CDB49}">
      <dgm:prSet/>
      <dgm:spPr/>
      <dgm:t>
        <a:bodyPr/>
        <a:lstStyle/>
        <a:p>
          <a:endParaRPr lang="en-US"/>
        </a:p>
      </dgm:t>
    </dgm:pt>
    <dgm:pt modelId="{AD465C61-B35C-48C4-A6FF-3F22C72D2609}">
      <dgm:prSet/>
      <dgm:spPr/>
      <dgm:t>
        <a:bodyPr/>
        <a:lstStyle/>
        <a:p>
          <a:pPr>
            <a:defRPr cap="all"/>
          </a:pPr>
          <a:r>
            <a:rPr lang="en-US" cap="none" baseline="0"/>
            <a:t>Reach End goal </a:t>
          </a:r>
        </a:p>
      </dgm:t>
    </dgm:pt>
    <dgm:pt modelId="{05093883-98ED-4D3F-8F2A-099B6E920001}" type="parTrans" cxnId="{3FEDD137-DAFB-43A9-BE4C-6A77C2D31C45}">
      <dgm:prSet/>
      <dgm:spPr/>
      <dgm:t>
        <a:bodyPr/>
        <a:lstStyle/>
        <a:p>
          <a:endParaRPr lang="en-US"/>
        </a:p>
      </dgm:t>
    </dgm:pt>
    <dgm:pt modelId="{ABCF3104-70D6-4F62-9090-6ACF4475DABF}" type="sibTrans" cxnId="{3FEDD137-DAFB-43A9-BE4C-6A77C2D31C45}">
      <dgm:prSet/>
      <dgm:spPr/>
      <dgm:t>
        <a:bodyPr/>
        <a:lstStyle/>
        <a:p>
          <a:endParaRPr lang="en-US"/>
        </a:p>
      </dgm:t>
    </dgm:pt>
    <dgm:pt modelId="{779DAE5B-4160-43DA-9531-CCBE7F741314}" type="pres">
      <dgm:prSet presAssocID="{033B2FB9-3196-4633-88DC-3F526E4E749C}" presName="root" presStyleCnt="0">
        <dgm:presLayoutVars>
          <dgm:dir/>
          <dgm:resizeHandles val="exact"/>
        </dgm:presLayoutVars>
      </dgm:prSet>
      <dgm:spPr/>
    </dgm:pt>
    <dgm:pt modelId="{A4507399-813F-466B-9704-EF94C11DBE67}" type="pres">
      <dgm:prSet presAssocID="{C73A9970-7AFF-4385-A660-DCCE8FA2179C}" presName="compNode" presStyleCnt="0"/>
      <dgm:spPr/>
    </dgm:pt>
    <dgm:pt modelId="{473D2B99-E7CD-4E25-8913-F08270BDA0CC}" type="pres">
      <dgm:prSet presAssocID="{C73A9970-7AFF-4385-A660-DCCE8FA2179C}" presName="iconBgRect" presStyleLbl="bgShp" presStyleIdx="0" presStyleCnt="4"/>
      <dgm:spPr>
        <a:solidFill>
          <a:srgbClr val="002060"/>
        </a:solidFill>
        <a:ln>
          <a:solidFill>
            <a:schemeClr val="accent3"/>
          </a:solidFill>
        </a:ln>
      </dgm:spPr>
    </dgm:pt>
    <dgm:pt modelId="{205763DB-29EB-4CF5-9247-D4D1B8B3D20B}" type="pres">
      <dgm:prSet presAssocID="{C73A9970-7AFF-4385-A660-DCCE8FA217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4A1C97E-A1D4-46E5-ACD5-00E8FC7CB294}" type="pres">
      <dgm:prSet presAssocID="{C73A9970-7AFF-4385-A660-DCCE8FA2179C}" presName="spaceRect" presStyleCnt="0"/>
      <dgm:spPr/>
    </dgm:pt>
    <dgm:pt modelId="{1B2E431D-3FBC-41CE-98A0-AE2B51E8D992}" type="pres">
      <dgm:prSet presAssocID="{C73A9970-7AFF-4385-A660-DCCE8FA2179C}" presName="textRect" presStyleLbl="revTx" presStyleIdx="0" presStyleCnt="4">
        <dgm:presLayoutVars>
          <dgm:chMax val="1"/>
          <dgm:chPref val="1"/>
        </dgm:presLayoutVars>
      </dgm:prSet>
      <dgm:spPr/>
    </dgm:pt>
    <dgm:pt modelId="{310480F5-B426-4DD8-BA1F-87EC6B26773D}" type="pres">
      <dgm:prSet presAssocID="{03B0CACF-1F16-40C1-8A25-23EA1F3E6A83}" presName="sibTrans" presStyleCnt="0"/>
      <dgm:spPr/>
    </dgm:pt>
    <dgm:pt modelId="{B90EF4BA-AA9D-4B8C-8E59-110FF41426B3}" type="pres">
      <dgm:prSet presAssocID="{431D3CE9-22F4-4A65-BA30-664E7301928E}" presName="compNode" presStyleCnt="0"/>
      <dgm:spPr/>
    </dgm:pt>
    <dgm:pt modelId="{DE852C9E-B28E-4FEB-B40E-FB151FF405E3}" type="pres">
      <dgm:prSet presAssocID="{431D3CE9-22F4-4A65-BA30-664E7301928E}" presName="iconBgRect" presStyleLbl="bgShp" presStyleIdx="1" presStyleCnt="4" custLinFactX="184430" custLinFactNeighborX="200000" custLinFactNeighborY="2289"/>
      <dgm:spPr>
        <a:solidFill>
          <a:srgbClr val="7C1212"/>
        </a:solidFill>
      </dgm:spPr>
    </dgm:pt>
    <dgm:pt modelId="{661D3CAD-EC6B-4E18-96F4-A1FF4F3550C2}" type="pres">
      <dgm:prSet presAssocID="{431D3CE9-22F4-4A65-BA30-664E7301928E}" presName="iconRect" presStyleLbl="node1" presStyleIdx="1" presStyleCnt="4" custLinFactX="300000" custLinFactNeighborX="368678" custLinFactNeighborY="45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B34D9D-2EEB-4182-97EB-9B0A9ACBF935}" type="pres">
      <dgm:prSet presAssocID="{431D3CE9-22F4-4A65-BA30-664E7301928E}" presName="spaceRect" presStyleCnt="0"/>
      <dgm:spPr/>
    </dgm:pt>
    <dgm:pt modelId="{5E7AAA3D-BD04-4209-A451-351317DCD2A8}" type="pres">
      <dgm:prSet presAssocID="{431D3CE9-22F4-4A65-BA30-664E7301928E}" presName="textRect" presStyleLbl="revTx" presStyleIdx="1" presStyleCnt="4">
        <dgm:presLayoutVars>
          <dgm:chMax val="1"/>
          <dgm:chPref val="1"/>
        </dgm:presLayoutVars>
      </dgm:prSet>
      <dgm:spPr/>
    </dgm:pt>
    <dgm:pt modelId="{518C43AF-82D4-4E7A-AE64-68979B43A6EE}" type="pres">
      <dgm:prSet presAssocID="{89A633AB-2A13-4A26-AC94-1E3673A5090C}" presName="sibTrans" presStyleCnt="0"/>
      <dgm:spPr/>
    </dgm:pt>
    <dgm:pt modelId="{1785A953-17AB-4ADA-9E16-D4A601A4C705}" type="pres">
      <dgm:prSet presAssocID="{2D4DD6AA-040F-45A9-A74D-03401AAB7E8C}" presName="compNode" presStyleCnt="0"/>
      <dgm:spPr/>
    </dgm:pt>
    <dgm:pt modelId="{A91B8837-2DF5-48CD-B89F-2F22B7513A16}" type="pres">
      <dgm:prSet presAssocID="{2D4DD6AA-040F-45A9-A74D-03401AAB7E8C}" presName="iconBgRect" presStyleLbl="bgShp" presStyleIdx="2" presStyleCnt="4" custLinFactX="-96266" custLinFactNeighborX="-100000" custLinFactNeighborY="1578"/>
      <dgm:spPr>
        <a:solidFill>
          <a:schemeClr val="accent4"/>
        </a:solidFill>
      </dgm:spPr>
    </dgm:pt>
    <dgm:pt modelId="{B4CFE8F0-A57A-4D00-AF27-DF74F011C57D}" type="pres">
      <dgm:prSet presAssocID="{2D4DD6AA-040F-45A9-A74D-03401AAB7E8C}" presName="iconRect" presStyleLbl="node1" presStyleIdx="2" presStyleCnt="4" custLinFactX="-142518" custLinFactNeighborX="-200000" custLinFactNeighborY="-125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736600-2770-4871-8B66-86E562929833}" type="pres">
      <dgm:prSet presAssocID="{2D4DD6AA-040F-45A9-A74D-03401AAB7E8C}" presName="spaceRect" presStyleCnt="0"/>
      <dgm:spPr/>
    </dgm:pt>
    <dgm:pt modelId="{06CDF934-8B4F-4444-B32A-E39AB53B3281}" type="pres">
      <dgm:prSet presAssocID="{2D4DD6AA-040F-45A9-A74D-03401AAB7E8C}" presName="textRect" presStyleLbl="revTx" presStyleIdx="2" presStyleCnt="4">
        <dgm:presLayoutVars>
          <dgm:chMax val="1"/>
          <dgm:chPref val="1"/>
        </dgm:presLayoutVars>
      </dgm:prSet>
      <dgm:spPr/>
    </dgm:pt>
    <dgm:pt modelId="{09CA68D6-BA74-4CC3-AFF6-40F9FF5E7092}" type="pres">
      <dgm:prSet presAssocID="{08FFCE90-5D26-4D8C-9CDD-2A0B00ED35AB}" presName="sibTrans" presStyleCnt="0"/>
      <dgm:spPr/>
    </dgm:pt>
    <dgm:pt modelId="{2B17D7F3-4400-4748-9920-C537298606FB}" type="pres">
      <dgm:prSet presAssocID="{AD465C61-B35C-48C4-A6FF-3F22C72D2609}" presName="compNode" presStyleCnt="0"/>
      <dgm:spPr/>
    </dgm:pt>
    <dgm:pt modelId="{9C938647-F64D-4BF8-A771-58CB62B3A062}" type="pres">
      <dgm:prSet presAssocID="{AD465C61-B35C-48C4-A6FF-3F22C72D2609}" presName="iconBgRect" presStyleLbl="bgShp" presStyleIdx="3" presStyleCnt="4" custLinFactX="-88698" custLinFactNeighborX="-100000" custLinFactNeighborY="2136"/>
      <dgm:spPr>
        <a:solidFill>
          <a:schemeClr val="accent5"/>
        </a:solidFill>
      </dgm:spPr>
    </dgm:pt>
    <dgm:pt modelId="{12E1622E-6484-496E-AD85-01672941ACF2}" type="pres">
      <dgm:prSet presAssocID="{AD465C61-B35C-48C4-A6FF-3F22C72D2609}" presName="iconRect" presStyleLbl="node1" presStyleIdx="3" presStyleCnt="4" custLinFactX="-131983" custLinFactNeighborX="-200000" custLinFactNeighborY="450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7BCB1A1-1096-445D-85CB-0F78BF7273D8}" type="pres">
      <dgm:prSet presAssocID="{AD465C61-B35C-48C4-A6FF-3F22C72D2609}" presName="spaceRect" presStyleCnt="0"/>
      <dgm:spPr/>
    </dgm:pt>
    <dgm:pt modelId="{431AC753-9CFC-4D55-9ECA-7A98768771CA}" type="pres">
      <dgm:prSet presAssocID="{AD465C61-B35C-48C4-A6FF-3F22C72D26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442B20-0619-4B9D-9169-849D10486223}" type="presOf" srcId="{C73A9970-7AFF-4385-A660-DCCE8FA2179C}" destId="{1B2E431D-3FBC-41CE-98A0-AE2B51E8D992}" srcOrd="0" destOrd="0" presId="urn:microsoft.com/office/officeart/2018/5/layout/IconCircleLabelList"/>
    <dgm:cxn modelId="{3FEDD137-DAFB-43A9-BE4C-6A77C2D31C45}" srcId="{033B2FB9-3196-4633-88DC-3F526E4E749C}" destId="{AD465C61-B35C-48C4-A6FF-3F22C72D2609}" srcOrd="3" destOrd="0" parTransId="{05093883-98ED-4D3F-8F2A-099B6E920001}" sibTransId="{ABCF3104-70D6-4F62-9090-6ACF4475DABF}"/>
    <dgm:cxn modelId="{7311524A-B295-4B3B-A0ED-54BF8D138F46}" srcId="{033B2FB9-3196-4633-88DC-3F526E4E749C}" destId="{431D3CE9-22F4-4A65-BA30-664E7301928E}" srcOrd="1" destOrd="0" parTransId="{3D8181B4-3C30-4229-8D41-26E6B4E2B1B0}" sibTransId="{89A633AB-2A13-4A26-AC94-1E3673A5090C}"/>
    <dgm:cxn modelId="{D5514873-A8AE-4E06-BA13-F937BF007AC9}" srcId="{033B2FB9-3196-4633-88DC-3F526E4E749C}" destId="{C73A9970-7AFF-4385-A660-DCCE8FA2179C}" srcOrd="0" destOrd="0" parTransId="{B1A6E304-3366-45C9-AEE3-BB61B4939207}" sibTransId="{03B0CACF-1F16-40C1-8A25-23EA1F3E6A83}"/>
    <dgm:cxn modelId="{3E714582-F79B-40FA-BC74-4396AA7F66B7}" type="presOf" srcId="{431D3CE9-22F4-4A65-BA30-664E7301928E}" destId="{5E7AAA3D-BD04-4209-A451-351317DCD2A8}" srcOrd="0" destOrd="0" presId="urn:microsoft.com/office/officeart/2018/5/layout/IconCircleLabelList"/>
    <dgm:cxn modelId="{C2976288-CFEF-462E-8432-ADD982AE9D5C}" type="presOf" srcId="{AD465C61-B35C-48C4-A6FF-3F22C72D2609}" destId="{431AC753-9CFC-4D55-9ECA-7A98768771CA}" srcOrd="0" destOrd="0" presId="urn:microsoft.com/office/officeart/2018/5/layout/IconCircleLabelList"/>
    <dgm:cxn modelId="{48D9E3B3-CFFA-45BF-8F6C-64038AF573E9}" type="presOf" srcId="{2D4DD6AA-040F-45A9-A74D-03401AAB7E8C}" destId="{06CDF934-8B4F-4444-B32A-E39AB53B3281}" srcOrd="0" destOrd="0" presId="urn:microsoft.com/office/officeart/2018/5/layout/IconCircleLabelList"/>
    <dgm:cxn modelId="{A81214EB-D349-4C53-9965-C86514E76DC3}" type="presOf" srcId="{033B2FB9-3196-4633-88DC-3F526E4E749C}" destId="{779DAE5B-4160-43DA-9531-CCBE7F741314}" srcOrd="0" destOrd="0" presId="urn:microsoft.com/office/officeart/2018/5/layout/IconCircleLabelList"/>
    <dgm:cxn modelId="{C5E49CED-4B64-403D-8630-D86A1C1CDB49}" srcId="{033B2FB9-3196-4633-88DC-3F526E4E749C}" destId="{2D4DD6AA-040F-45A9-A74D-03401AAB7E8C}" srcOrd="2" destOrd="0" parTransId="{DF68F36C-33BC-44A3-8646-0C4544D9787F}" sibTransId="{08FFCE90-5D26-4D8C-9CDD-2A0B00ED35AB}"/>
    <dgm:cxn modelId="{76E3AD8B-DE05-4E96-B8F7-2334CBF01F6D}" type="presParOf" srcId="{779DAE5B-4160-43DA-9531-CCBE7F741314}" destId="{A4507399-813F-466B-9704-EF94C11DBE67}" srcOrd="0" destOrd="0" presId="urn:microsoft.com/office/officeart/2018/5/layout/IconCircleLabelList"/>
    <dgm:cxn modelId="{AC3DCE6F-E6A6-4BE7-826A-43C6F972656B}" type="presParOf" srcId="{A4507399-813F-466B-9704-EF94C11DBE67}" destId="{473D2B99-E7CD-4E25-8913-F08270BDA0CC}" srcOrd="0" destOrd="0" presId="urn:microsoft.com/office/officeart/2018/5/layout/IconCircleLabelList"/>
    <dgm:cxn modelId="{3D4FD0ED-C9E3-4FB6-AEA4-F31ED8BF4D6B}" type="presParOf" srcId="{A4507399-813F-466B-9704-EF94C11DBE67}" destId="{205763DB-29EB-4CF5-9247-D4D1B8B3D20B}" srcOrd="1" destOrd="0" presId="urn:microsoft.com/office/officeart/2018/5/layout/IconCircleLabelList"/>
    <dgm:cxn modelId="{E10AD7C1-5D29-4C82-BEDC-EDA8222EDC04}" type="presParOf" srcId="{A4507399-813F-466B-9704-EF94C11DBE67}" destId="{24A1C97E-A1D4-46E5-ACD5-00E8FC7CB294}" srcOrd="2" destOrd="0" presId="urn:microsoft.com/office/officeart/2018/5/layout/IconCircleLabelList"/>
    <dgm:cxn modelId="{48B41A44-7013-428D-B1EE-4C8C41958993}" type="presParOf" srcId="{A4507399-813F-466B-9704-EF94C11DBE67}" destId="{1B2E431D-3FBC-41CE-98A0-AE2B51E8D992}" srcOrd="3" destOrd="0" presId="urn:microsoft.com/office/officeart/2018/5/layout/IconCircleLabelList"/>
    <dgm:cxn modelId="{3AE1B9AD-5C0D-44AF-8FDF-F1BD605E774F}" type="presParOf" srcId="{779DAE5B-4160-43DA-9531-CCBE7F741314}" destId="{310480F5-B426-4DD8-BA1F-87EC6B26773D}" srcOrd="1" destOrd="0" presId="urn:microsoft.com/office/officeart/2018/5/layout/IconCircleLabelList"/>
    <dgm:cxn modelId="{FF2197E9-8B04-457B-9DE8-D1A737C06E11}" type="presParOf" srcId="{779DAE5B-4160-43DA-9531-CCBE7F741314}" destId="{B90EF4BA-AA9D-4B8C-8E59-110FF41426B3}" srcOrd="2" destOrd="0" presId="urn:microsoft.com/office/officeart/2018/5/layout/IconCircleLabelList"/>
    <dgm:cxn modelId="{EC852B02-D52A-4E2E-BA30-627A6E04C957}" type="presParOf" srcId="{B90EF4BA-AA9D-4B8C-8E59-110FF41426B3}" destId="{DE852C9E-B28E-4FEB-B40E-FB151FF405E3}" srcOrd="0" destOrd="0" presId="urn:microsoft.com/office/officeart/2018/5/layout/IconCircleLabelList"/>
    <dgm:cxn modelId="{312F61CB-C86F-4E9C-8A23-80BCD930CEEE}" type="presParOf" srcId="{B90EF4BA-AA9D-4B8C-8E59-110FF41426B3}" destId="{661D3CAD-EC6B-4E18-96F4-A1FF4F3550C2}" srcOrd="1" destOrd="0" presId="urn:microsoft.com/office/officeart/2018/5/layout/IconCircleLabelList"/>
    <dgm:cxn modelId="{8E9F3211-881E-465F-9A35-F4F711E29712}" type="presParOf" srcId="{B90EF4BA-AA9D-4B8C-8E59-110FF41426B3}" destId="{E9B34D9D-2EEB-4182-97EB-9B0A9ACBF935}" srcOrd="2" destOrd="0" presId="urn:microsoft.com/office/officeart/2018/5/layout/IconCircleLabelList"/>
    <dgm:cxn modelId="{7A7856ED-B791-4712-BFAB-18BFF22BFED0}" type="presParOf" srcId="{B90EF4BA-AA9D-4B8C-8E59-110FF41426B3}" destId="{5E7AAA3D-BD04-4209-A451-351317DCD2A8}" srcOrd="3" destOrd="0" presId="urn:microsoft.com/office/officeart/2018/5/layout/IconCircleLabelList"/>
    <dgm:cxn modelId="{6B57AD38-0E06-4A4A-AEC5-8BD618A7BE92}" type="presParOf" srcId="{779DAE5B-4160-43DA-9531-CCBE7F741314}" destId="{518C43AF-82D4-4E7A-AE64-68979B43A6EE}" srcOrd="3" destOrd="0" presId="urn:microsoft.com/office/officeart/2018/5/layout/IconCircleLabelList"/>
    <dgm:cxn modelId="{FD91D114-B53C-406B-9940-165E9A96207C}" type="presParOf" srcId="{779DAE5B-4160-43DA-9531-CCBE7F741314}" destId="{1785A953-17AB-4ADA-9E16-D4A601A4C705}" srcOrd="4" destOrd="0" presId="urn:microsoft.com/office/officeart/2018/5/layout/IconCircleLabelList"/>
    <dgm:cxn modelId="{7AA1F1E5-11FC-4DA7-89A1-8454C8F4F2B4}" type="presParOf" srcId="{1785A953-17AB-4ADA-9E16-D4A601A4C705}" destId="{A91B8837-2DF5-48CD-B89F-2F22B7513A16}" srcOrd="0" destOrd="0" presId="urn:microsoft.com/office/officeart/2018/5/layout/IconCircleLabelList"/>
    <dgm:cxn modelId="{640D7EB6-F418-4EF7-8AE6-7A9E13EB43E5}" type="presParOf" srcId="{1785A953-17AB-4ADA-9E16-D4A601A4C705}" destId="{B4CFE8F0-A57A-4D00-AF27-DF74F011C57D}" srcOrd="1" destOrd="0" presId="urn:microsoft.com/office/officeart/2018/5/layout/IconCircleLabelList"/>
    <dgm:cxn modelId="{4F689EEC-8D24-4CC8-A1E7-09F55FCF9A9C}" type="presParOf" srcId="{1785A953-17AB-4ADA-9E16-D4A601A4C705}" destId="{D1736600-2770-4871-8B66-86E562929833}" srcOrd="2" destOrd="0" presId="urn:microsoft.com/office/officeart/2018/5/layout/IconCircleLabelList"/>
    <dgm:cxn modelId="{567FBFE4-252A-4BC5-AF93-CCDD589FF6F6}" type="presParOf" srcId="{1785A953-17AB-4ADA-9E16-D4A601A4C705}" destId="{06CDF934-8B4F-4444-B32A-E39AB53B3281}" srcOrd="3" destOrd="0" presId="urn:microsoft.com/office/officeart/2018/5/layout/IconCircleLabelList"/>
    <dgm:cxn modelId="{71E86383-7898-4F60-B09E-66C769B64600}" type="presParOf" srcId="{779DAE5B-4160-43DA-9531-CCBE7F741314}" destId="{09CA68D6-BA74-4CC3-AFF6-40F9FF5E7092}" srcOrd="5" destOrd="0" presId="urn:microsoft.com/office/officeart/2018/5/layout/IconCircleLabelList"/>
    <dgm:cxn modelId="{E246D047-DC73-465A-8571-25DDCB2CD341}" type="presParOf" srcId="{779DAE5B-4160-43DA-9531-CCBE7F741314}" destId="{2B17D7F3-4400-4748-9920-C537298606FB}" srcOrd="6" destOrd="0" presId="urn:microsoft.com/office/officeart/2018/5/layout/IconCircleLabelList"/>
    <dgm:cxn modelId="{0498F150-B5D1-4E2D-A9D8-9EEE90B9527F}" type="presParOf" srcId="{2B17D7F3-4400-4748-9920-C537298606FB}" destId="{9C938647-F64D-4BF8-A771-58CB62B3A062}" srcOrd="0" destOrd="0" presId="urn:microsoft.com/office/officeart/2018/5/layout/IconCircleLabelList"/>
    <dgm:cxn modelId="{7A80622C-FC05-4BE5-B357-A0FE2C2C60CB}" type="presParOf" srcId="{2B17D7F3-4400-4748-9920-C537298606FB}" destId="{12E1622E-6484-496E-AD85-01672941ACF2}" srcOrd="1" destOrd="0" presId="urn:microsoft.com/office/officeart/2018/5/layout/IconCircleLabelList"/>
    <dgm:cxn modelId="{EB711693-DA85-4629-AD65-6C7D27402386}" type="presParOf" srcId="{2B17D7F3-4400-4748-9920-C537298606FB}" destId="{D7BCB1A1-1096-445D-85CB-0F78BF7273D8}" srcOrd="2" destOrd="0" presId="urn:microsoft.com/office/officeart/2018/5/layout/IconCircleLabelList"/>
    <dgm:cxn modelId="{778370B4-C61B-4FDE-BD44-AC98AA4D8AE6}" type="presParOf" srcId="{2B17D7F3-4400-4748-9920-C537298606FB}" destId="{431AC753-9CFC-4D55-9ECA-7A98768771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A7E18-C5F4-4105-8380-C964F35AF5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343A3-C870-43D5-94E2-4F82B6B2D40C}">
      <dgm:prSet custT="1"/>
      <dgm:spPr/>
      <dgm:t>
        <a:bodyPr/>
        <a:lstStyle/>
        <a:p>
          <a:pPr>
            <a:defRPr cap="all"/>
          </a:pPr>
          <a:r>
            <a:rPr lang="en-IN" sz="1600" cap="none" dirty="0"/>
            <a:t>Anaconda Framework</a:t>
          </a:r>
          <a:endParaRPr lang="en-US" sz="1600" cap="none" dirty="0"/>
        </a:p>
      </dgm:t>
    </dgm:pt>
    <dgm:pt modelId="{EAB3BED7-7C34-45A7-B64E-91F1572DDD9A}" type="parTrans" cxnId="{1CFACCA7-CAC4-4083-8A25-294D4D21E63A}">
      <dgm:prSet/>
      <dgm:spPr/>
      <dgm:t>
        <a:bodyPr/>
        <a:lstStyle/>
        <a:p>
          <a:endParaRPr lang="en-US" sz="1600" dirty="0"/>
        </a:p>
      </dgm:t>
    </dgm:pt>
    <dgm:pt modelId="{A91BD077-710B-4621-B5DE-8127577D319D}" type="sibTrans" cxnId="{1CFACCA7-CAC4-4083-8A25-294D4D21E63A}">
      <dgm:prSet/>
      <dgm:spPr/>
      <dgm:t>
        <a:bodyPr/>
        <a:lstStyle/>
        <a:p>
          <a:endParaRPr lang="en-US" sz="1600" dirty="0"/>
        </a:p>
      </dgm:t>
    </dgm:pt>
    <dgm:pt modelId="{C7AA7E8E-7979-4CFD-8B4D-72BBC63E0F10}">
      <dgm:prSet custT="1"/>
      <dgm:spPr/>
      <dgm:t>
        <a:bodyPr/>
        <a:lstStyle/>
        <a:p>
          <a:pPr>
            <a:defRPr cap="all"/>
          </a:pPr>
          <a:r>
            <a:rPr lang="en-IN" sz="1600" cap="none" dirty="0"/>
            <a:t>Google Drive and Collab</a:t>
          </a:r>
          <a:endParaRPr lang="en-US" sz="1600" cap="none" dirty="0"/>
        </a:p>
      </dgm:t>
    </dgm:pt>
    <dgm:pt modelId="{0BFD01D2-699E-45AE-8C78-9321F294DF48}" type="parTrans" cxnId="{A56BB8B6-58E8-48E5-90B9-E5641CA68AFF}">
      <dgm:prSet/>
      <dgm:spPr/>
      <dgm:t>
        <a:bodyPr/>
        <a:lstStyle/>
        <a:p>
          <a:endParaRPr lang="en-US" sz="1600" dirty="0"/>
        </a:p>
      </dgm:t>
    </dgm:pt>
    <dgm:pt modelId="{D41B647E-8A3A-4021-8859-21BC55002156}" type="sibTrans" cxnId="{A56BB8B6-58E8-48E5-90B9-E5641CA68AFF}">
      <dgm:prSet/>
      <dgm:spPr/>
      <dgm:t>
        <a:bodyPr/>
        <a:lstStyle/>
        <a:p>
          <a:endParaRPr lang="en-US" sz="1600" dirty="0"/>
        </a:p>
      </dgm:t>
    </dgm:pt>
    <dgm:pt modelId="{D8E356A4-03B3-42AF-8369-2AEAC8E35AEE}">
      <dgm:prSet custT="1"/>
      <dgm:spPr/>
      <dgm:t>
        <a:bodyPr/>
        <a:lstStyle/>
        <a:p>
          <a:pPr>
            <a:defRPr cap="all"/>
          </a:pPr>
          <a:r>
            <a:rPr lang="en-IN" sz="1600" cap="none" dirty="0" err="1"/>
            <a:t>Opencv</a:t>
          </a:r>
          <a:r>
            <a:rPr lang="en-IN" sz="1600" cap="none" dirty="0"/>
            <a:t>, </a:t>
          </a:r>
          <a:r>
            <a:rPr lang="en-IN" sz="1600" cap="none" dirty="0" err="1"/>
            <a:t>Keras</a:t>
          </a:r>
          <a:r>
            <a:rPr lang="en-IN" sz="1600" cap="none" dirty="0"/>
            <a:t>, </a:t>
          </a:r>
          <a:r>
            <a:rPr lang="en-IN" sz="1600" cap="none" dirty="0" err="1"/>
            <a:t>Tensorflow</a:t>
          </a:r>
          <a:r>
            <a:rPr lang="en-IN" sz="1600" cap="none" dirty="0"/>
            <a:t>, Neural Networks</a:t>
          </a:r>
          <a:endParaRPr lang="en-US" sz="1600" cap="none" dirty="0"/>
        </a:p>
      </dgm:t>
    </dgm:pt>
    <dgm:pt modelId="{35BF255B-6750-4B89-A5DB-678FFCC766A3}" type="parTrans" cxnId="{B89D02F4-C93A-486C-8726-5BF694BE658B}">
      <dgm:prSet/>
      <dgm:spPr/>
      <dgm:t>
        <a:bodyPr/>
        <a:lstStyle/>
        <a:p>
          <a:endParaRPr lang="en-US" sz="1600" dirty="0"/>
        </a:p>
      </dgm:t>
    </dgm:pt>
    <dgm:pt modelId="{BA8BE190-B934-407C-BF4C-DEDEC5BAB838}" type="sibTrans" cxnId="{B89D02F4-C93A-486C-8726-5BF694BE658B}">
      <dgm:prSet/>
      <dgm:spPr/>
      <dgm:t>
        <a:bodyPr/>
        <a:lstStyle/>
        <a:p>
          <a:endParaRPr lang="en-US" sz="1600" dirty="0"/>
        </a:p>
      </dgm:t>
    </dgm:pt>
    <dgm:pt modelId="{90722304-23C1-491B-952A-808F5C70317D}">
      <dgm:prSet custT="1"/>
      <dgm:spPr/>
      <dgm:t>
        <a:bodyPr/>
        <a:lstStyle/>
        <a:p>
          <a:pPr>
            <a:defRPr cap="all"/>
          </a:pPr>
          <a:r>
            <a:rPr lang="en-IN" sz="1600" cap="none" dirty="0"/>
            <a:t>Python Language</a:t>
          </a:r>
          <a:endParaRPr lang="en-US" sz="1600" cap="none" dirty="0"/>
        </a:p>
      </dgm:t>
    </dgm:pt>
    <dgm:pt modelId="{620767B0-B8D5-4C1C-857C-E354C984575E}" type="parTrans" cxnId="{5E588DD4-F789-42AE-B02B-45E74CB24030}">
      <dgm:prSet/>
      <dgm:spPr/>
      <dgm:t>
        <a:bodyPr/>
        <a:lstStyle/>
        <a:p>
          <a:endParaRPr lang="en-US" sz="1600" dirty="0"/>
        </a:p>
      </dgm:t>
    </dgm:pt>
    <dgm:pt modelId="{89DB2F9B-8135-413D-8FB7-567D8D898D03}" type="sibTrans" cxnId="{5E588DD4-F789-42AE-B02B-45E74CB24030}">
      <dgm:prSet/>
      <dgm:spPr/>
      <dgm:t>
        <a:bodyPr/>
        <a:lstStyle/>
        <a:p>
          <a:endParaRPr lang="en-US" sz="1600" dirty="0"/>
        </a:p>
      </dgm:t>
    </dgm:pt>
    <dgm:pt modelId="{FA7FE54B-068E-4FEC-83C1-5F92E6FE1705}" type="pres">
      <dgm:prSet presAssocID="{ABFA7E18-C5F4-4105-8380-C964F35AF5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22675F-28E2-4666-86F2-4F13F3497B63}" type="pres">
      <dgm:prSet presAssocID="{C74343A3-C870-43D5-94E2-4F82B6B2D40C}" presName="hierRoot1" presStyleCnt="0"/>
      <dgm:spPr/>
    </dgm:pt>
    <dgm:pt modelId="{BAC075A8-BC35-424B-BAF4-2CCB61812910}" type="pres">
      <dgm:prSet presAssocID="{C74343A3-C870-43D5-94E2-4F82B6B2D40C}" presName="composite" presStyleCnt="0"/>
      <dgm:spPr/>
    </dgm:pt>
    <dgm:pt modelId="{EC97F1F5-923A-4393-9FCA-3664AB664E8A}" type="pres">
      <dgm:prSet presAssocID="{C74343A3-C870-43D5-94E2-4F82B6B2D40C}" presName="background" presStyleLbl="node0" presStyleIdx="0" presStyleCnt="4"/>
      <dgm:spPr>
        <a:solidFill>
          <a:schemeClr val="accent3">
            <a:lumMod val="75000"/>
          </a:schemeClr>
        </a:solidFill>
      </dgm:spPr>
    </dgm:pt>
    <dgm:pt modelId="{BECB18F7-5035-4824-8B02-4CD258A1645D}" type="pres">
      <dgm:prSet presAssocID="{C74343A3-C870-43D5-94E2-4F82B6B2D40C}" presName="text" presStyleLbl="fgAcc0" presStyleIdx="0" presStyleCnt="4">
        <dgm:presLayoutVars>
          <dgm:chPref val="3"/>
        </dgm:presLayoutVars>
      </dgm:prSet>
      <dgm:spPr/>
    </dgm:pt>
    <dgm:pt modelId="{AB291B3B-1613-4649-92AB-945B17CDA93E}" type="pres">
      <dgm:prSet presAssocID="{C74343A3-C870-43D5-94E2-4F82B6B2D40C}" presName="hierChild2" presStyleCnt="0"/>
      <dgm:spPr/>
    </dgm:pt>
    <dgm:pt modelId="{59EBE334-4659-4206-873E-6D29D08C1E2D}" type="pres">
      <dgm:prSet presAssocID="{C7AA7E8E-7979-4CFD-8B4D-72BBC63E0F10}" presName="hierRoot1" presStyleCnt="0"/>
      <dgm:spPr/>
    </dgm:pt>
    <dgm:pt modelId="{5110EDF4-E8AD-4675-B170-C5DBFB6E5D8E}" type="pres">
      <dgm:prSet presAssocID="{C7AA7E8E-7979-4CFD-8B4D-72BBC63E0F10}" presName="composite" presStyleCnt="0"/>
      <dgm:spPr/>
    </dgm:pt>
    <dgm:pt modelId="{4567AC79-192D-4D99-B2C7-06E22FDC0700}" type="pres">
      <dgm:prSet presAssocID="{C7AA7E8E-7979-4CFD-8B4D-72BBC63E0F10}" presName="background" presStyleLbl="node0" presStyleIdx="1" presStyleCnt="4"/>
      <dgm:spPr/>
    </dgm:pt>
    <dgm:pt modelId="{D70C8C09-9385-4440-B84C-307441329211}" type="pres">
      <dgm:prSet presAssocID="{C7AA7E8E-7979-4CFD-8B4D-72BBC63E0F10}" presName="text" presStyleLbl="fgAcc0" presStyleIdx="1" presStyleCnt="4">
        <dgm:presLayoutVars>
          <dgm:chPref val="3"/>
        </dgm:presLayoutVars>
      </dgm:prSet>
      <dgm:spPr/>
    </dgm:pt>
    <dgm:pt modelId="{351D622A-FC61-46D9-A423-8A95C8EB1FD0}" type="pres">
      <dgm:prSet presAssocID="{C7AA7E8E-7979-4CFD-8B4D-72BBC63E0F10}" presName="hierChild2" presStyleCnt="0"/>
      <dgm:spPr/>
    </dgm:pt>
    <dgm:pt modelId="{4E6B5951-8546-4E28-A811-0FC46F050C98}" type="pres">
      <dgm:prSet presAssocID="{D8E356A4-03B3-42AF-8369-2AEAC8E35AEE}" presName="hierRoot1" presStyleCnt="0"/>
      <dgm:spPr/>
    </dgm:pt>
    <dgm:pt modelId="{88509B2A-CA88-4039-BCF8-D27D474300C8}" type="pres">
      <dgm:prSet presAssocID="{D8E356A4-03B3-42AF-8369-2AEAC8E35AEE}" presName="composite" presStyleCnt="0"/>
      <dgm:spPr/>
    </dgm:pt>
    <dgm:pt modelId="{98522E2C-7018-4765-874E-F3F0EE431839}" type="pres">
      <dgm:prSet presAssocID="{D8E356A4-03B3-42AF-8369-2AEAC8E35AEE}" presName="background" presStyleLbl="node0" presStyleIdx="2" presStyleCnt="4"/>
      <dgm:spPr>
        <a:solidFill>
          <a:srgbClr val="7C1212"/>
        </a:solidFill>
      </dgm:spPr>
    </dgm:pt>
    <dgm:pt modelId="{CE851BB5-FB59-4865-8F39-8072A15F0B27}" type="pres">
      <dgm:prSet presAssocID="{D8E356A4-03B3-42AF-8369-2AEAC8E35AEE}" presName="text" presStyleLbl="fgAcc0" presStyleIdx="2" presStyleCnt="4">
        <dgm:presLayoutVars>
          <dgm:chPref val="3"/>
        </dgm:presLayoutVars>
      </dgm:prSet>
      <dgm:spPr/>
    </dgm:pt>
    <dgm:pt modelId="{4A874A8A-E478-4D40-85F3-19F81EAE72B1}" type="pres">
      <dgm:prSet presAssocID="{D8E356A4-03B3-42AF-8369-2AEAC8E35AEE}" presName="hierChild2" presStyleCnt="0"/>
      <dgm:spPr/>
    </dgm:pt>
    <dgm:pt modelId="{B374901C-8FDE-4134-8B00-9436F6ACF2BE}" type="pres">
      <dgm:prSet presAssocID="{90722304-23C1-491B-952A-808F5C70317D}" presName="hierRoot1" presStyleCnt="0"/>
      <dgm:spPr/>
    </dgm:pt>
    <dgm:pt modelId="{FC9A15A7-CA06-499C-B963-100B80609C03}" type="pres">
      <dgm:prSet presAssocID="{90722304-23C1-491B-952A-808F5C70317D}" presName="composite" presStyleCnt="0"/>
      <dgm:spPr/>
    </dgm:pt>
    <dgm:pt modelId="{2B22B09B-3D47-411A-A7DC-93076E7E4263}" type="pres">
      <dgm:prSet presAssocID="{90722304-23C1-491B-952A-808F5C70317D}" presName="background" presStyleLbl="node0" presStyleIdx="3" presStyleCnt="4"/>
      <dgm:spPr>
        <a:solidFill>
          <a:schemeClr val="accent5"/>
        </a:solidFill>
      </dgm:spPr>
    </dgm:pt>
    <dgm:pt modelId="{46DD9BA7-E292-41D9-9759-2D9DD040B4BA}" type="pres">
      <dgm:prSet presAssocID="{90722304-23C1-491B-952A-808F5C70317D}" presName="text" presStyleLbl="fgAcc0" presStyleIdx="3" presStyleCnt="4">
        <dgm:presLayoutVars>
          <dgm:chPref val="3"/>
        </dgm:presLayoutVars>
      </dgm:prSet>
      <dgm:spPr/>
    </dgm:pt>
    <dgm:pt modelId="{1A575B33-241E-4387-B78C-65D075B9B594}" type="pres">
      <dgm:prSet presAssocID="{90722304-23C1-491B-952A-808F5C70317D}" presName="hierChild2" presStyleCnt="0"/>
      <dgm:spPr/>
    </dgm:pt>
  </dgm:ptLst>
  <dgm:cxnLst>
    <dgm:cxn modelId="{3219170C-10F4-415F-9C43-F5B2205F5AC0}" type="presOf" srcId="{90722304-23C1-491B-952A-808F5C70317D}" destId="{46DD9BA7-E292-41D9-9759-2D9DD040B4BA}" srcOrd="0" destOrd="0" presId="urn:microsoft.com/office/officeart/2005/8/layout/hierarchy1"/>
    <dgm:cxn modelId="{2700C08B-BC53-4315-994F-E52DBFB1E01A}" type="presOf" srcId="{C7AA7E8E-7979-4CFD-8B4D-72BBC63E0F10}" destId="{D70C8C09-9385-4440-B84C-307441329211}" srcOrd="0" destOrd="0" presId="urn:microsoft.com/office/officeart/2005/8/layout/hierarchy1"/>
    <dgm:cxn modelId="{1CFACCA7-CAC4-4083-8A25-294D4D21E63A}" srcId="{ABFA7E18-C5F4-4105-8380-C964F35AF587}" destId="{C74343A3-C870-43D5-94E2-4F82B6B2D40C}" srcOrd="0" destOrd="0" parTransId="{EAB3BED7-7C34-45A7-B64E-91F1572DDD9A}" sibTransId="{A91BD077-710B-4621-B5DE-8127577D319D}"/>
    <dgm:cxn modelId="{8FC31CAB-F137-4516-B35F-D87F069E8E1A}" type="presOf" srcId="{ABFA7E18-C5F4-4105-8380-C964F35AF587}" destId="{FA7FE54B-068E-4FEC-83C1-5F92E6FE1705}" srcOrd="0" destOrd="0" presId="urn:microsoft.com/office/officeart/2005/8/layout/hierarchy1"/>
    <dgm:cxn modelId="{A56BB8B6-58E8-48E5-90B9-E5641CA68AFF}" srcId="{ABFA7E18-C5F4-4105-8380-C964F35AF587}" destId="{C7AA7E8E-7979-4CFD-8B4D-72BBC63E0F10}" srcOrd="1" destOrd="0" parTransId="{0BFD01D2-699E-45AE-8C78-9321F294DF48}" sibTransId="{D41B647E-8A3A-4021-8859-21BC55002156}"/>
    <dgm:cxn modelId="{8A476FC2-90F5-4F00-A3FE-A6B86359DCA7}" type="presOf" srcId="{C74343A3-C870-43D5-94E2-4F82B6B2D40C}" destId="{BECB18F7-5035-4824-8B02-4CD258A1645D}" srcOrd="0" destOrd="0" presId="urn:microsoft.com/office/officeart/2005/8/layout/hierarchy1"/>
    <dgm:cxn modelId="{5E588DD4-F789-42AE-B02B-45E74CB24030}" srcId="{ABFA7E18-C5F4-4105-8380-C964F35AF587}" destId="{90722304-23C1-491B-952A-808F5C70317D}" srcOrd="3" destOrd="0" parTransId="{620767B0-B8D5-4C1C-857C-E354C984575E}" sibTransId="{89DB2F9B-8135-413D-8FB7-567D8D898D03}"/>
    <dgm:cxn modelId="{5471A3E3-935C-401F-AFB6-91D729887F84}" type="presOf" srcId="{D8E356A4-03B3-42AF-8369-2AEAC8E35AEE}" destId="{CE851BB5-FB59-4865-8F39-8072A15F0B27}" srcOrd="0" destOrd="0" presId="urn:microsoft.com/office/officeart/2005/8/layout/hierarchy1"/>
    <dgm:cxn modelId="{B89D02F4-C93A-486C-8726-5BF694BE658B}" srcId="{ABFA7E18-C5F4-4105-8380-C964F35AF587}" destId="{D8E356A4-03B3-42AF-8369-2AEAC8E35AEE}" srcOrd="2" destOrd="0" parTransId="{35BF255B-6750-4B89-A5DB-678FFCC766A3}" sibTransId="{BA8BE190-B934-407C-BF4C-DEDEC5BAB838}"/>
    <dgm:cxn modelId="{2240AF70-E33A-4B0A-BB39-576884BD7A27}" type="presParOf" srcId="{FA7FE54B-068E-4FEC-83C1-5F92E6FE1705}" destId="{9822675F-28E2-4666-86F2-4F13F3497B63}" srcOrd="0" destOrd="0" presId="urn:microsoft.com/office/officeart/2005/8/layout/hierarchy1"/>
    <dgm:cxn modelId="{2BBF1A2E-2B5F-446E-8B29-E7880485F44D}" type="presParOf" srcId="{9822675F-28E2-4666-86F2-4F13F3497B63}" destId="{BAC075A8-BC35-424B-BAF4-2CCB61812910}" srcOrd="0" destOrd="0" presId="urn:microsoft.com/office/officeart/2005/8/layout/hierarchy1"/>
    <dgm:cxn modelId="{2B68DCD2-59A7-460E-A1AD-3A6186798F09}" type="presParOf" srcId="{BAC075A8-BC35-424B-BAF4-2CCB61812910}" destId="{EC97F1F5-923A-4393-9FCA-3664AB664E8A}" srcOrd="0" destOrd="0" presId="urn:microsoft.com/office/officeart/2005/8/layout/hierarchy1"/>
    <dgm:cxn modelId="{AEB361F4-51AB-4743-9AC0-B90D432CDAFF}" type="presParOf" srcId="{BAC075A8-BC35-424B-BAF4-2CCB61812910}" destId="{BECB18F7-5035-4824-8B02-4CD258A1645D}" srcOrd="1" destOrd="0" presId="urn:microsoft.com/office/officeart/2005/8/layout/hierarchy1"/>
    <dgm:cxn modelId="{E7383449-1960-44CF-9001-4E73FB6EDCD2}" type="presParOf" srcId="{9822675F-28E2-4666-86F2-4F13F3497B63}" destId="{AB291B3B-1613-4649-92AB-945B17CDA93E}" srcOrd="1" destOrd="0" presId="urn:microsoft.com/office/officeart/2005/8/layout/hierarchy1"/>
    <dgm:cxn modelId="{2129CE61-BEA4-48F1-A927-5ED2F2CD6316}" type="presParOf" srcId="{FA7FE54B-068E-4FEC-83C1-5F92E6FE1705}" destId="{59EBE334-4659-4206-873E-6D29D08C1E2D}" srcOrd="1" destOrd="0" presId="urn:microsoft.com/office/officeart/2005/8/layout/hierarchy1"/>
    <dgm:cxn modelId="{C0FF7555-52E5-41D8-810F-299347AF63C7}" type="presParOf" srcId="{59EBE334-4659-4206-873E-6D29D08C1E2D}" destId="{5110EDF4-E8AD-4675-B170-C5DBFB6E5D8E}" srcOrd="0" destOrd="0" presId="urn:microsoft.com/office/officeart/2005/8/layout/hierarchy1"/>
    <dgm:cxn modelId="{E8001F3E-9C44-49EA-893C-6B9B368000A9}" type="presParOf" srcId="{5110EDF4-E8AD-4675-B170-C5DBFB6E5D8E}" destId="{4567AC79-192D-4D99-B2C7-06E22FDC0700}" srcOrd="0" destOrd="0" presId="urn:microsoft.com/office/officeart/2005/8/layout/hierarchy1"/>
    <dgm:cxn modelId="{F74CAC33-12E6-4011-93F1-01A91FBCCDCF}" type="presParOf" srcId="{5110EDF4-E8AD-4675-B170-C5DBFB6E5D8E}" destId="{D70C8C09-9385-4440-B84C-307441329211}" srcOrd="1" destOrd="0" presId="urn:microsoft.com/office/officeart/2005/8/layout/hierarchy1"/>
    <dgm:cxn modelId="{40A1CC6A-F32F-4A78-A65E-418D01B51BCC}" type="presParOf" srcId="{59EBE334-4659-4206-873E-6D29D08C1E2D}" destId="{351D622A-FC61-46D9-A423-8A95C8EB1FD0}" srcOrd="1" destOrd="0" presId="urn:microsoft.com/office/officeart/2005/8/layout/hierarchy1"/>
    <dgm:cxn modelId="{53FA622E-5D09-4D59-A944-7BD172A8F546}" type="presParOf" srcId="{FA7FE54B-068E-4FEC-83C1-5F92E6FE1705}" destId="{4E6B5951-8546-4E28-A811-0FC46F050C98}" srcOrd="2" destOrd="0" presId="urn:microsoft.com/office/officeart/2005/8/layout/hierarchy1"/>
    <dgm:cxn modelId="{2AE29A50-0546-4391-8D96-4B753AA6CA40}" type="presParOf" srcId="{4E6B5951-8546-4E28-A811-0FC46F050C98}" destId="{88509B2A-CA88-4039-BCF8-D27D474300C8}" srcOrd="0" destOrd="0" presId="urn:microsoft.com/office/officeart/2005/8/layout/hierarchy1"/>
    <dgm:cxn modelId="{05B0274C-8B85-44AE-8B5D-41B35D279B2F}" type="presParOf" srcId="{88509B2A-CA88-4039-BCF8-D27D474300C8}" destId="{98522E2C-7018-4765-874E-F3F0EE431839}" srcOrd="0" destOrd="0" presId="urn:microsoft.com/office/officeart/2005/8/layout/hierarchy1"/>
    <dgm:cxn modelId="{1DF2D578-715C-4FDB-A8EF-6068D6C3991A}" type="presParOf" srcId="{88509B2A-CA88-4039-BCF8-D27D474300C8}" destId="{CE851BB5-FB59-4865-8F39-8072A15F0B27}" srcOrd="1" destOrd="0" presId="urn:microsoft.com/office/officeart/2005/8/layout/hierarchy1"/>
    <dgm:cxn modelId="{EE1EE071-4E49-401F-BF3B-CD3F6FABDC60}" type="presParOf" srcId="{4E6B5951-8546-4E28-A811-0FC46F050C98}" destId="{4A874A8A-E478-4D40-85F3-19F81EAE72B1}" srcOrd="1" destOrd="0" presId="urn:microsoft.com/office/officeart/2005/8/layout/hierarchy1"/>
    <dgm:cxn modelId="{C27AE74F-5931-48D5-B533-483568C54C0F}" type="presParOf" srcId="{FA7FE54B-068E-4FEC-83C1-5F92E6FE1705}" destId="{B374901C-8FDE-4134-8B00-9436F6ACF2BE}" srcOrd="3" destOrd="0" presId="urn:microsoft.com/office/officeart/2005/8/layout/hierarchy1"/>
    <dgm:cxn modelId="{66F5994C-A6BE-45AC-BABF-D5A5DEB410EA}" type="presParOf" srcId="{B374901C-8FDE-4134-8B00-9436F6ACF2BE}" destId="{FC9A15A7-CA06-499C-B963-100B80609C03}" srcOrd="0" destOrd="0" presId="urn:microsoft.com/office/officeart/2005/8/layout/hierarchy1"/>
    <dgm:cxn modelId="{F61CDA10-59A9-4FDD-A334-3C911101D51B}" type="presParOf" srcId="{FC9A15A7-CA06-499C-B963-100B80609C03}" destId="{2B22B09B-3D47-411A-A7DC-93076E7E4263}" srcOrd="0" destOrd="0" presId="urn:microsoft.com/office/officeart/2005/8/layout/hierarchy1"/>
    <dgm:cxn modelId="{67D9B7C0-58EE-49CA-B3A0-1C420A8C2034}" type="presParOf" srcId="{FC9A15A7-CA06-499C-B963-100B80609C03}" destId="{46DD9BA7-E292-41D9-9759-2D9DD040B4BA}" srcOrd="1" destOrd="0" presId="urn:microsoft.com/office/officeart/2005/8/layout/hierarchy1"/>
    <dgm:cxn modelId="{419B8D1C-E802-4120-894C-0F6EA3BE32D7}" type="presParOf" srcId="{B374901C-8FDE-4134-8B00-9436F6ACF2BE}" destId="{1A575B33-241E-4387-B78C-65D075B9B5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CC3B4-1718-4E3F-8343-E50AF1422C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8669C73-95FA-4BB6-8445-D1A9F0E95B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1.) Using Web Cam</a:t>
          </a:r>
          <a:endParaRPr lang="en-US"/>
        </a:p>
      </dgm:t>
    </dgm:pt>
    <dgm:pt modelId="{FF1B799E-45AC-413F-A706-1C91812E1987}" type="parTrans" cxnId="{3114B5B3-655B-4C74-817D-E324FE6E3B12}">
      <dgm:prSet/>
      <dgm:spPr/>
      <dgm:t>
        <a:bodyPr/>
        <a:lstStyle/>
        <a:p>
          <a:endParaRPr lang="en-US"/>
        </a:p>
      </dgm:t>
    </dgm:pt>
    <dgm:pt modelId="{D0AFB79C-B952-40F1-B3B6-69906D7E32EA}" type="sibTrans" cxnId="{3114B5B3-655B-4C74-817D-E324FE6E3B12}">
      <dgm:prSet/>
      <dgm:spPr/>
      <dgm:t>
        <a:bodyPr/>
        <a:lstStyle/>
        <a:p>
          <a:endParaRPr lang="en-US"/>
        </a:p>
      </dgm:t>
    </dgm:pt>
    <dgm:pt modelId="{BF32DBB3-2700-4551-A63A-29C2DEA1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2.) Using Convolutional Neural Network</a:t>
          </a:r>
          <a:endParaRPr lang="en-US"/>
        </a:p>
      </dgm:t>
    </dgm:pt>
    <dgm:pt modelId="{145435B4-9BC1-4C5C-8805-6315483E00A3}" type="parTrans" cxnId="{2308A6FB-F37C-49FA-97A8-B9866F0E57B6}">
      <dgm:prSet/>
      <dgm:spPr/>
      <dgm:t>
        <a:bodyPr/>
        <a:lstStyle/>
        <a:p>
          <a:endParaRPr lang="en-US"/>
        </a:p>
      </dgm:t>
    </dgm:pt>
    <dgm:pt modelId="{BFDCE28D-5D68-4C59-904A-F184860EC8AB}" type="sibTrans" cxnId="{2308A6FB-F37C-49FA-97A8-B9866F0E57B6}">
      <dgm:prSet/>
      <dgm:spPr/>
      <dgm:t>
        <a:bodyPr/>
        <a:lstStyle/>
        <a:p>
          <a:endParaRPr lang="en-US"/>
        </a:p>
      </dgm:t>
    </dgm:pt>
    <dgm:pt modelId="{B47F2AB7-0B12-445B-81AB-24F415C0EBF4}" type="pres">
      <dgm:prSet presAssocID="{C9CCC3B4-1718-4E3F-8343-E50AF1422C72}" presName="root" presStyleCnt="0">
        <dgm:presLayoutVars>
          <dgm:dir/>
          <dgm:resizeHandles val="exact"/>
        </dgm:presLayoutVars>
      </dgm:prSet>
      <dgm:spPr/>
    </dgm:pt>
    <dgm:pt modelId="{45F17A38-18F8-4107-9F67-1152B29BB581}" type="pres">
      <dgm:prSet presAssocID="{68669C73-95FA-4BB6-8445-D1A9F0E95B7C}" presName="compNode" presStyleCnt="0"/>
      <dgm:spPr/>
    </dgm:pt>
    <dgm:pt modelId="{16FE1C2E-52C6-46EE-A969-1FC9C1CB17AD}" type="pres">
      <dgm:prSet presAssocID="{68669C73-95FA-4BB6-8445-D1A9F0E95B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B115EA64-4264-4F7E-B6B4-E1D2244193A0}" type="pres">
      <dgm:prSet presAssocID="{68669C73-95FA-4BB6-8445-D1A9F0E95B7C}" presName="spaceRect" presStyleCnt="0"/>
      <dgm:spPr/>
    </dgm:pt>
    <dgm:pt modelId="{71A206AB-EECB-4E6E-A329-15999DB452A9}" type="pres">
      <dgm:prSet presAssocID="{68669C73-95FA-4BB6-8445-D1A9F0E95B7C}" presName="textRect" presStyleLbl="revTx" presStyleIdx="0" presStyleCnt="2">
        <dgm:presLayoutVars>
          <dgm:chMax val="1"/>
          <dgm:chPref val="1"/>
        </dgm:presLayoutVars>
      </dgm:prSet>
      <dgm:spPr/>
    </dgm:pt>
    <dgm:pt modelId="{825ACDDC-4C85-4817-8DEF-EF714DD193A6}" type="pres">
      <dgm:prSet presAssocID="{D0AFB79C-B952-40F1-B3B6-69906D7E32EA}" presName="sibTrans" presStyleCnt="0"/>
      <dgm:spPr/>
    </dgm:pt>
    <dgm:pt modelId="{96670CAD-2CEE-4492-B4D1-921041A5B127}" type="pres">
      <dgm:prSet presAssocID="{BF32DBB3-2700-4551-A63A-29C2DEA152C0}" presName="compNode" presStyleCnt="0"/>
      <dgm:spPr/>
    </dgm:pt>
    <dgm:pt modelId="{7C9A5032-8C23-4968-B4C4-C64B7BFCD2AA}" type="pres">
      <dgm:prSet presAssocID="{BF32DBB3-2700-4551-A63A-29C2DEA152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C66E6CE-B981-44D6-9619-CE8182824B15}" type="pres">
      <dgm:prSet presAssocID="{BF32DBB3-2700-4551-A63A-29C2DEA152C0}" presName="spaceRect" presStyleCnt="0"/>
      <dgm:spPr/>
    </dgm:pt>
    <dgm:pt modelId="{4C98394F-C50A-4CD8-858C-33090A1A791B}" type="pres">
      <dgm:prSet presAssocID="{BF32DBB3-2700-4551-A63A-29C2DEA152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59852C-B71D-4063-ACF0-935AB29761B2}" type="presOf" srcId="{BF32DBB3-2700-4551-A63A-29C2DEA152C0}" destId="{4C98394F-C50A-4CD8-858C-33090A1A791B}" srcOrd="0" destOrd="0" presId="urn:microsoft.com/office/officeart/2018/2/layout/IconLabelList"/>
    <dgm:cxn modelId="{AE0F16AC-BE2C-4BC3-BF8F-D1F22283D2CF}" type="presOf" srcId="{C9CCC3B4-1718-4E3F-8343-E50AF1422C72}" destId="{B47F2AB7-0B12-445B-81AB-24F415C0EBF4}" srcOrd="0" destOrd="0" presId="urn:microsoft.com/office/officeart/2018/2/layout/IconLabelList"/>
    <dgm:cxn modelId="{3114B5B3-655B-4C74-817D-E324FE6E3B12}" srcId="{C9CCC3B4-1718-4E3F-8343-E50AF1422C72}" destId="{68669C73-95FA-4BB6-8445-D1A9F0E95B7C}" srcOrd="0" destOrd="0" parTransId="{FF1B799E-45AC-413F-A706-1C91812E1987}" sibTransId="{D0AFB79C-B952-40F1-B3B6-69906D7E32EA}"/>
    <dgm:cxn modelId="{90A435B5-87FE-4EAA-9C82-833FE4CEED26}" type="presOf" srcId="{68669C73-95FA-4BB6-8445-D1A9F0E95B7C}" destId="{71A206AB-EECB-4E6E-A329-15999DB452A9}" srcOrd="0" destOrd="0" presId="urn:microsoft.com/office/officeart/2018/2/layout/IconLabelList"/>
    <dgm:cxn modelId="{2308A6FB-F37C-49FA-97A8-B9866F0E57B6}" srcId="{C9CCC3B4-1718-4E3F-8343-E50AF1422C72}" destId="{BF32DBB3-2700-4551-A63A-29C2DEA152C0}" srcOrd="1" destOrd="0" parTransId="{145435B4-9BC1-4C5C-8805-6315483E00A3}" sibTransId="{BFDCE28D-5D68-4C59-904A-F184860EC8AB}"/>
    <dgm:cxn modelId="{CB381982-340A-4467-92FF-0E7444690FB2}" type="presParOf" srcId="{B47F2AB7-0B12-445B-81AB-24F415C0EBF4}" destId="{45F17A38-18F8-4107-9F67-1152B29BB581}" srcOrd="0" destOrd="0" presId="urn:microsoft.com/office/officeart/2018/2/layout/IconLabelList"/>
    <dgm:cxn modelId="{FEB28A00-9A84-4B67-9924-BE9308C74C23}" type="presParOf" srcId="{45F17A38-18F8-4107-9F67-1152B29BB581}" destId="{16FE1C2E-52C6-46EE-A969-1FC9C1CB17AD}" srcOrd="0" destOrd="0" presId="urn:microsoft.com/office/officeart/2018/2/layout/IconLabelList"/>
    <dgm:cxn modelId="{8B28C774-7DCC-427A-8327-CCD028711573}" type="presParOf" srcId="{45F17A38-18F8-4107-9F67-1152B29BB581}" destId="{B115EA64-4264-4F7E-B6B4-E1D2244193A0}" srcOrd="1" destOrd="0" presId="urn:microsoft.com/office/officeart/2018/2/layout/IconLabelList"/>
    <dgm:cxn modelId="{3EC0C1E8-0FA8-41B0-9F2C-A3EC0441B167}" type="presParOf" srcId="{45F17A38-18F8-4107-9F67-1152B29BB581}" destId="{71A206AB-EECB-4E6E-A329-15999DB452A9}" srcOrd="2" destOrd="0" presId="urn:microsoft.com/office/officeart/2018/2/layout/IconLabelList"/>
    <dgm:cxn modelId="{C6E4EE08-D7E6-47A7-809A-F97441626876}" type="presParOf" srcId="{B47F2AB7-0B12-445B-81AB-24F415C0EBF4}" destId="{825ACDDC-4C85-4817-8DEF-EF714DD193A6}" srcOrd="1" destOrd="0" presId="urn:microsoft.com/office/officeart/2018/2/layout/IconLabelList"/>
    <dgm:cxn modelId="{088677BB-FD25-4F3C-BDB1-D2F45C92D11B}" type="presParOf" srcId="{B47F2AB7-0B12-445B-81AB-24F415C0EBF4}" destId="{96670CAD-2CEE-4492-B4D1-921041A5B127}" srcOrd="2" destOrd="0" presId="urn:microsoft.com/office/officeart/2018/2/layout/IconLabelList"/>
    <dgm:cxn modelId="{2A0B8B7F-FFCF-4F4F-A14D-8409441D6D37}" type="presParOf" srcId="{96670CAD-2CEE-4492-B4D1-921041A5B127}" destId="{7C9A5032-8C23-4968-B4C4-C64B7BFCD2AA}" srcOrd="0" destOrd="0" presId="urn:microsoft.com/office/officeart/2018/2/layout/IconLabelList"/>
    <dgm:cxn modelId="{2D7B2F9F-A88F-4BAD-BE77-CFA3D1AB87B1}" type="presParOf" srcId="{96670CAD-2CEE-4492-B4D1-921041A5B127}" destId="{AC66E6CE-B981-44D6-9619-CE8182824B15}" srcOrd="1" destOrd="0" presId="urn:microsoft.com/office/officeart/2018/2/layout/IconLabelList"/>
    <dgm:cxn modelId="{D8270B49-FF1A-4653-B5F6-779535179F6A}" type="presParOf" srcId="{96670CAD-2CEE-4492-B4D1-921041A5B127}" destId="{4C98394F-C50A-4CD8-858C-33090A1A79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CC3B4-1718-4E3F-8343-E50AF1422C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7F2AB7-0B12-445B-81AB-24F415C0EBF4}" type="pres">
      <dgm:prSet presAssocID="{C9CCC3B4-1718-4E3F-8343-E50AF1422C72}" presName="root" presStyleCnt="0">
        <dgm:presLayoutVars>
          <dgm:dir/>
          <dgm:resizeHandles val="exact"/>
        </dgm:presLayoutVars>
      </dgm:prSet>
      <dgm:spPr/>
    </dgm:pt>
  </dgm:ptLst>
  <dgm:cxnLst>
    <dgm:cxn modelId="{AE0F16AC-BE2C-4BC3-BF8F-D1F22283D2CF}" type="presOf" srcId="{C9CCC3B4-1718-4E3F-8343-E50AF1422C72}" destId="{B47F2AB7-0B12-445B-81AB-24F415C0EBF4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CCC3B4-1718-4E3F-8343-E50AF1422C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7F2AB7-0B12-445B-81AB-24F415C0EBF4}" type="pres">
      <dgm:prSet presAssocID="{C9CCC3B4-1718-4E3F-8343-E50AF1422C72}" presName="root" presStyleCnt="0">
        <dgm:presLayoutVars>
          <dgm:dir/>
          <dgm:resizeHandles val="exact"/>
        </dgm:presLayoutVars>
      </dgm:prSet>
      <dgm:spPr/>
    </dgm:pt>
  </dgm:ptLst>
  <dgm:cxnLst>
    <dgm:cxn modelId="{AE0F16AC-BE2C-4BC3-BF8F-D1F22283D2CF}" type="presOf" srcId="{C9CCC3B4-1718-4E3F-8343-E50AF1422C72}" destId="{B47F2AB7-0B12-445B-81AB-24F415C0EBF4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CCC3B4-1718-4E3F-8343-E50AF1422C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7F2AB7-0B12-445B-81AB-24F415C0EBF4}" type="pres">
      <dgm:prSet presAssocID="{C9CCC3B4-1718-4E3F-8343-E50AF1422C72}" presName="root" presStyleCnt="0">
        <dgm:presLayoutVars>
          <dgm:dir/>
          <dgm:resizeHandles val="exact"/>
        </dgm:presLayoutVars>
      </dgm:prSet>
      <dgm:spPr/>
    </dgm:pt>
  </dgm:ptLst>
  <dgm:cxnLst>
    <dgm:cxn modelId="{AE0F16AC-BE2C-4BC3-BF8F-D1F22283D2CF}" type="presOf" srcId="{C9CCC3B4-1718-4E3F-8343-E50AF1422C72}" destId="{B47F2AB7-0B12-445B-81AB-24F415C0EBF4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CCC3B4-1718-4E3F-8343-E50AF1422C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7F2AB7-0B12-445B-81AB-24F415C0EBF4}" type="pres">
      <dgm:prSet presAssocID="{C9CCC3B4-1718-4E3F-8343-E50AF1422C72}" presName="root" presStyleCnt="0">
        <dgm:presLayoutVars>
          <dgm:dir/>
          <dgm:resizeHandles val="exact"/>
        </dgm:presLayoutVars>
      </dgm:prSet>
      <dgm:spPr/>
    </dgm:pt>
  </dgm:ptLst>
  <dgm:cxnLst>
    <dgm:cxn modelId="{AE0F16AC-BE2C-4BC3-BF8F-D1F22283D2CF}" type="presOf" srcId="{C9CCC3B4-1718-4E3F-8343-E50AF1422C72}" destId="{B47F2AB7-0B12-445B-81AB-24F415C0EBF4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38760D-4814-4FF2-A4F7-6E16FB9544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A45DF9-3ADD-4346-A4FB-364CC28C5BA5}">
      <dgm:prSet/>
      <dgm:spPr/>
      <dgm:t>
        <a:bodyPr/>
        <a:lstStyle/>
        <a:p>
          <a:r>
            <a:rPr lang="en-IN"/>
            <a:t>Exposure towards Computer Vision</a:t>
          </a:r>
          <a:endParaRPr lang="en-US"/>
        </a:p>
      </dgm:t>
    </dgm:pt>
    <dgm:pt modelId="{245C8910-6CA3-43D6-A78F-4FCF9B160D9A}" type="parTrans" cxnId="{64D31B8D-E423-461E-8311-729C350ACB45}">
      <dgm:prSet/>
      <dgm:spPr/>
      <dgm:t>
        <a:bodyPr/>
        <a:lstStyle/>
        <a:p>
          <a:endParaRPr lang="en-US"/>
        </a:p>
      </dgm:t>
    </dgm:pt>
    <dgm:pt modelId="{73B0DD93-9A23-4187-96A1-58C96E89CA71}" type="sibTrans" cxnId="{64D31B8D-E423-461E-8311-729C350ACB45}">
      <dgm:prSet/>
      <dgm:spPr/>
      <dgm:t>
        <a:bodyPr/>
        <a:lstStyle/>
        <a:p>
          <a:endParaRPr lang="en-US"/>
        </a:p>
      </dgm:t>
    </dgm:pt>
    <dgm:pt modelId="{1A2CB770-0BB9-4D4F-8D3B-F4D5B94B953F}">
      <dgm:prSet/>
      <dgm:spPr/>
      <dgm:t>
        <a:bodyPr/>
        <a:lstStyle/>
        <a:p>
          <a:r>
            <a:rPr lang="en-IN"/>
            <a:t>Exposure towards Deep Learning</a:t>
          </a:r>
          <a:endParaRPr lang="en-US"/>
        </a:p>
      </dgm:t>
    </dgm:pt>
    <dgm:pt modelId="{D46C6DD5-9681-452A-83F1-1B41085107BA}" type="parTrans" cxnId="{AACEA8A8-42E4-4EC2-99AC-B6F91289FDAC}">
      <dgm:prSet/>
      <dgm:spPr/>
      <dgm:t>
        <a:bodyPr/>
        <a:lstStyle/>
        <a:p>
          <a:endParaRPr lang="en-US"/>
        </a:p>
      </dgm:t>
    </dgm:pt>
    <dgm:pt modelId="{FDEB40BE-971F-4B10-8E5E-7BEA5F3BCC0C}" type="sibTrans" cxnId="{AACEA8A8-42E4-4EC2-99AC-B6F91289FDAC}">
      <dgm:prSet/>
      <dgm:spPr/>
      <dgm:t>
        <a:bodyPr/>
        <a:lstStyle/>
        <a:p>
          <a:endParaRPr lang="en-US"/>
        </a:p>
      </dgm:t>
    </dgm:pt>
    <dgm:pt modelId="{D243F07C-BF5E-443A-B997-A95476E4CAA8}">
      <dgm:prSet/>
      <dgm:spPr/>
      <dgm:t>
        <a:bodyPr/>
        <a:lstStyle/>
        <a:p>
          <a:r>
            <a:rPr lang="en-IN"/>
            <a:t>Understand Feature Extraction</a:t>
          </a:r>
          <a:endParaRPr lang="en-US"/>
        </a:p>
      </dgm:t>
    </dgm:pt>
    <dgm:pt modelId="{3105DFC5-4360-4355-BBCE-6FDD2AB7231B}" type="parTrans" cxnId="{A4A44688-4506-4F6F-988E-6CEAC0C9A9E9}">
      <dgm:prSet/>
      <dgm:spPr/>
      <dgm:t>
        <a:bodyPr/>
        <a:lstStyle/>
        <a:p>
          <a:endParaRPr lang="en-US"/>
        </a:p>
      </dgm:t>
    </dgm:pt>
    <dgm:pt modelId="{1129DB52-03A7-4D72-A41F-A0C517416F66}" type="sibTrans" cxnId="{A4A44688-4506-4F6F-988E-6CEAC0C9A9E9}">
      <dgm:prSet/>
      <dgm:spPr/>
      <dgm:t>
        <a:bodyPr/>
        <a:lstStyle/>
        <a:p>
          <a:endParaRPr lang="en-US"/>
        </a:p>
      </dgm:t>
    </dgm:pt>
    <dgm:pt modelId="{2519ADC3-35C8-4E0C-92F7-ACD9A8C28AC2}">
      <dgm:prSet/>
      <dgm:spPr/>
      <dgm:t>
        <a:bodyPr/>
        <a:lstStyle/>
        <a:p>
          <a:r>
            <a:rPr lang="en-IN" dirty="0"/>
            <a:t>Enhance knowledge on CNN Architectures</a:t>
          </a:r>
          <a:endParaRPr lang="en-US" dirty="0"/>
        </a:p>
      </dgm:t>
    </dgm:pt>
    <dgm:pt modelId="{C68C0B0B-D82E-456A-87D9-BBEE65B7798D}" type="parTrans" cxnId="{92214078-7973-4E0F-999B-65A0B885F5AC}">
      <dgm:prSet/>
      <dgm:spPr/>
      <dgm:t>
        <a:bodyPr/>
        <a:lstStyle/>
        <a:p>
          <a:endParaRPr lang="en-US"/>
        </a:p>
      </dgm:t>
    </dgm:pt>
    <dgm:pt modelId="{70863EFA-BA3B-403F-9E3D-340F1BB21C25}" type="sibTrans" cxnId="{92214078-7973-4E0F-999B-65A0B885F5AC}">
      <dgm:prSet/>
      <dgm:spPr/>
      <dgm:t>
        <a:bodyPr/>
        <a:lstStyle/>
        <a:p>
          <a:endParaRPr lang="en-US"/>
        </a:p>
      </dgm:t>
    </dgm:pt>
    <dgm:pt modelId="{761A4052-4E8F-46E5-9FC3-CB56B218B203}">
      <dgm:prSet/>
      <dgm:spPr/>
      <dgm:t>
        <a:bodyPr/>
        <a:lstStyle/>
        <a:p>
          <a:r>
            <a:rPr lang="en-IN"/>
            <a:t>Evaluation techniques</a:t>
          </a:r>
          <a:endParaRPr lang="en-US"/>
        </a:p>
      </dgm:t>
    </dgm:pt>
    <dgm:pt modelId="{99D8FFEB-E4E8-4BF5-9B5C-B2A0D1CD07B9}" type="parTrans" cxnId="{AB77AE8A-A4A2-49D6-92A9-50125F3D5BC3}">
      <dgm:prSet/>
      <dgm:spPr/>
      <dgm:t>
        <a:bodyPr/>
        <a:lstStyle/>
        <a:p>
          <a:endParaRPr lang="en-US"/>
        </a:p>
      </dgm:t>
    </dgm:pt>
    <dgm:pt modelId="{85DF368D-85D7-4D18-8BC1-A340C2B80470}" type="sibTrans" cxnId="{AB77AE8A-A4A2-49D6-92A9-50125F3D5BC3}">
      <dgm:prSet/>
      <dgm:spPr/>
      <dgm:t>
        <a:bodyPr/>
        <a:lstStyle/>
        <a:p>
          <a:endParaRPr lang="en-US"/>
        </a:p>
      </dgm:t>
    </dgm:pt>
    <dgm:pt modelId="{97FE937C-2E1A-46AF-96AF-16E94CD18AD4}">
      <dgm:prSet/>
      <dgm:spPr/>
      <dgm:t>
        <a:bodyPr/>
        <a:lstStyle/>
        <a:p>
          <a:r>
            <a:rPr lang="en-IN"/>
            <a:t>Reach the goal of Data Science engineer</a:t>
          </a:r>
          <a:endParaRPr lang="en-US"/>
        </a:p>
      </dgm:t>
    </dgm:pt>
    <dgm:pt modelId="{685DF59A-8927-4130-B094-09B27E8D9A1D}" type="parTrans" cxnId="{3D6D1DFF-EAAB-4DE9-8F47-3F468FFA9EC8}">
      <dgm:prSet/>
      <dgm:spPr/>
      <dgm:t>
        <a:bodyPr/>
        <a:lstStyle/>
        <a:p>
          <a:endParaRPr lang="en-US"/>
        </a:p>
      </dgm:t>
    </dgm:pt>
    <dgm:pt modelId="{06660648-0581-40E7-894B-B27E4F2BA7DB}" type="sibTrans" cxnId="{3D6D1DFF-EAAB-4DE9-8F47-3F468FFA9EC8}">
      <dgm:prSet/>
      <dgm:spPr/>
      <dgm:t>
        <a:bodyPr/>
        <a:lstStyle/>
        <a:p>
          <a:endParaRPr lang="en-US"/>
        </a:p>
      </dgm:t>
    </dgm:pt>
    <dgm:pt modelId="{08172FAD-D1EA-4DB2-9625-BE7808B4126B}" type="pres">
      <dgm:prSet presAssocID="{4E38760D-4814-4FF2-A4F7-6E16FB9544A5}" presName="linear" presStyleCnt="0">
        <dgm:presLayoutVars>
          <dgm:animLvl val="lvl"/>
          <dgm:resizeHandles val="exact"/>
        </dgm:presLayoutVars>
      </dgm:prSet>
      <dgm:spPr/>
    </dgm:pt>
    <dgm:pt modelId="{5269A184-00D0-470A-852E-78C5F7B4D3B7}" type="pres">
      <dgm:prSet presAssocID="{66A45DF9-3ADD-4346-A4FB-364CC28C5BA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D25A41-ACC2-470A-BC1B-E0B4C2379899}" type="pres">
      <dgm:prSet presAssocID="{73B0DD93-9A23-4187-96A1-58C96E89CA71}" presName="spacer" presStyleCnt="0"/>
      <dgm:spPr/>
    </dgm:pt>
    <dgm:pt modelId="{F1FB9A93-8F4A-4503-9620-55AFF1959F5B}" type="pres">
      <dgm:prSet presAssocID="{1A2CB770-0BB9-4D4F-8D3B-F4D5B94B95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373233-9DCA-40E5-8FCF-FD8743994B57}" type="pres">
      <dgm:prSet presAssocID="{FDEB40BE-971F-4B10-8E5E-7BEA5F3BCC0C}" presName="spacer" presStyleCnt="0"/>
      <dgm:spPr/>
    </dgm:pt>
    <dgm:pt modelId="{5D93969A-2A9E-47A3-B710-4BB77762A13C}" type="pres">
      <dgm:prSet presAssocID="{D243F07C-BF5E-443A-B997-A95476E4CA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505822-7A86-4ED2-8D33-1E8C3423039E}" type="pres">
      <dgm:prSet presAssocID="{1129DB52-03A7-4D72-A41F-A0C517416F66}" presName="spacer" presStyleCnt="0"/>
      <dgm:spPr/>
    </dgm:pt>
    <dgm:pt modelId="{1713D04F-4558-48C3-9B02-E98563BAEA7A}" type="pres">
      <dgm:prSet presAssocID="{2519ADC3-35C8-4E0C-92F7-ACD9A8C28A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7AA778-D696-4D5E-B456-20C0F25A9AFB}" type="pres">
      <dgm:prSet presAssocID="{70863EFA-BA3B-403F-9E3D-340F1BB21C25}" presName="spacer" presStyleCnt="0"/>
      <dgm:spPr/>
    </dgm:pt>
    <dgm:pt modelId="{681F50D7-C68C-4A09-B352-F4EB78DCB2F1}" type="pres">
      <dgm:prSet presAssocID="{761A4052-4E8F-46E5-9FC3-CB56B218B2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2C9618D-C50A-47F4-9007-15EFDC778826}" type="pres">
      <dgm:prSet presAssocID="{85DF368D-85D7-4D18-8BC1-A340C2B80470}" presName="spacer" presStyleCnt="0"/>
      <dgm:spPr/>
    </dgm:pt>
    <dgm:pt modelId="{4A0B5677-4836-4132-84ED-8106E858C136}" type="pres">
      <dgm:prSet presAssocID="{97FE937C-2E1A-46AF-96AF-16E94CD18AD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E46C1B-D08B-4B06-B36D-957B325BB888}" type="presOf" srcId="{97FE937C-2E1A-46AF-96AF-16E94CD18AD4}" destId="{4A0B5677-4836-4132-84ED-8106E858C136}" srcOrd="0" destOrd="0" presId="urn:microsoft.com/office/officeart/2005/8/layout/vList2"/>
    <dgm:cxn modelId="{02A0171D-9D5B-4970-B91D-06F70ED13011}" type="presOf" srcId="{1A2CB770-0BB9-4D4F-8D3B-F4D5B94B953F}" destId="{F1FB9A93-8F4A-4503-9620-55AFF1959F5B}" srcOrd="0" destOrd="0" presId="urn:microsoft.com/office/officeart/2005/8/layout/vList2"/>
    <dgm:cxn modelId="{3BD28125-737B-4B52-A4A5-EC91B08D8816}" type="presOf" srcId="{2519ADC3-35C8-4E0C-92F7-ACD9A8C28AC2}" destId="{1713D04F-4558-48C3-9B02-E98563BAEA7A}" srcOrd="0" destOrd="0" presId="urn:microsoft.com/office/officeart/2005/8/layout/vList2"/>
    <dgm:cxn modelId="{47BA7C70-3127-4E37-85E3-2AD5902C691D}" type="presOf" srcId="{D243F07C-BF5E-443A-B997-A95476E4CAA8}" destId="{5D93969A-2A9E-47A3-B710-4BB77762A13C}" srcOrd="0" destOrd="0" presId="urn:microsoft.com/office/officeart/2005/8/layout/vList2"/>
    <dgm:cxn modelId="{92214078-7973-4E0F-999B-65A0B885F5AC}" srcId="{4E38760D-4814-4FF2-A4F7-6E16FB9544A5}" destId="{2519ADC3-35C8-4E0C-92F7-ACD9A8C28AC2}" srcOrd="3" destOrd="0" parTransId="{C68C0B0B-D82E-456A-87D9-BBEE65B7798D}" sibTransId="{70863EFA-BA3B-403F-9E3D-340F1BB21C25}"/>
    <dgm:cxn modelId="{BE709378-A8C5-4EAB-A3D2-010144DB64C3}" type="presOf" srcId="{4E38760D-4814-4FF2-A4F7-6E16FB9544A5}" destId="{08172FAD-D1EA-4DB2-9625-BE7808B4126B}" srcOrd="0" destOrd="0" presId="urn:microsoft.com/office/officeart/2005/8/layout/vList2"/>
    <dgm:cxn modelId="{A4A44688-4506-4F6F-988E-6CEAC0C9A9E9}" srcId="{4E38760D-4814-4FF2-A4F7-6E16FB9544A5}" destId="{D243F07C-BF5E-443A-B997-A95476E4CAA8}" srcOrd="2" destOrd="0" parTransId="{3105DFC5-4360-4355-BBCE-6FDD2AB7231B}" sibTransId="{1129DB52-03A7-4D72-A41F-A0C517416F66}"/>
    <dgm:cxn modelId="{AB77AE8A-A4A2-49D6-92A9-50125F3D5BC3}" srcId="{4E38760D-4814-4FF2-A4F7-6E16FB9544A5}" destId="{761A4052-4E8F-46E5-9FC3-CB56B218B203}" srcOrd="4" destOrd="0" parTransId="{99D8FFEB-E4E8-4BF5-9B5C-B2A0D1CD07B9}" sibTransId="{85DF368D-85D7-4D18-8BC1-A340C2B80470}"/>
    <dgm:cxn modelId="{64D31B8D-E423-461E-8311-729C350ACB45}" srcId="{4E38760D-4814-4FF2-A4F7-6E16FB9544A5}" destId="{66A45DF9-3ADD-4346-A4FB-364CC28C5BA5}" srcOrd="0" destOrd="0" parTransId="{245C8910-6CA3-43D6-A78F-4FCF9B160D9A}" sibTransId="{73B0DD93-9A23-4187-96A1-58C96E89CA71}"/>
    <dgm:cxn modelId="{A8F0A993-08A6-4DC7-A16E-0467ED6DB5A9}" type="presOf" srcId="{66A45DF9-3ADD-4346-A4FB-364CC28C5BA5}" destId="{5269A184-00D0-470A-852E-78C5F7B4D3B7}" srcOrd="0" destOrd="0" presId="urn:microsoft.com/office/officeart/2005/8/layout/vList2"/>
    <dgm:cxn modelId="{AACEA8A8-42E4-4EC2-99AC-B6F91289FDAC}" srcId="{4E38760D-4814-4FF2-A4F7-6E16FB9544A5}" destId="{1A2CB770-0BB9-4D4F-8D3B-F4D5B94B953F}" srcOrd="1" destOrd="0" parTransId="{D46C6DD5-9681-452A-83F1-1B41085107BA}" sibTransId="{FDEB40BE-971F-4B10-8E5E-7BEA5F3BCC0C}"/>
    <dgm:cxn modelId="{3D6D1DFF-EAAB-4DE9-8F47-3F468FFA9EC8}" srcId="{4E38760D-4814-4FF2-A4F7-6E16FB9544A5}" destId="{97FE937C-2E1A-46AF-96AF-16E94CD18AD4}" srcOrd="5" destOrd="0" parTransId="{685DF59A-8927-4130-B094-09B27E8D9A1D}" sibTransId="{06660648-0581-40E7-894B-B27E4F2BA7DB}"/>
    <dgm:cxn modelId="{F1E4B3FF-5578-4A6E-9ABF-E2E9FD2F4C77}" type="presOf" srcId="{761A4052-4E8F-46E5-9FC3-CB56B218B203}" destId="{681F50D7-C68C-4A09-B352-F4EB78DCB2F1}" srcOrd="0" destOrd="0" presId="urn:microsoft.com/office/officeart/2005/8/layout/vList2"/>
    <dgm:cxn modelId="{9DF5F201-7612-4078-A52D-8B3DD2BEF741}" type="presParOf" srcId="{08172FAD-D1EA-4DB2-9625-BE7808B4126B}" destId="{5269A184-00D0-470A-852E-78C5F7B4D3B7}" srcOrd="0" destOrd="0" presId="urn:microsoft.com/office/officeart/2005/8/layout/vList2"/>
    <dgm:cxn modelId="{EC9E76DC-6E17-4130-852D-5C8CA813B6B9}" type="presParOf" srcId="{08172FAD-D1EA-4DB2-9625-BE7808B4126B}" destId="{B2D25A41-ACC2-470A-BC1B-E0B4C2379899}" srcOrd="1" destOrd="0" presId="urn:microsoft.com/office/officeart/2005/8/layout/vList2"/>
    <dgm:cxn modelId="{615460DF-55E0-41B2-943B-D16CDCE8E3DE}" type="presParOf" srcId="{08172FAD-D1EA-4DB2-9625-BE7808B4126B}" destId="{F1FB9A93-8F4A-4503-9620-55AFF1959F5B}" srcOrd="2" destOrd="0" presId="urn:microsoft.com/office/officeart/2005/8/layout/vList2"/>
    <dgm:cxn modelId="{3AD63B10-770B-496B-934B-0F3EBF1D237A}" type="presParOf" srcId="{08172FAD-D1EA-4DB2-9625-BE7808B4126B}" destId="{B5373233-9DCA-40E5-8FCF-FD8743994B57}" srcOrd="3" destOrd="0" presId="urn:microsoft.com/office/officeart/2005/8/layout/vList2"/>
    <dgm:cxn modelId="{D6475347-E38F-48AC-8092-98E3C2464613}" type="presParOf" srcId="{08172FAD-D1EA-4DB2-9625-BE7808B4126B}" destId="{5D93969A-2A9E-47A3-B710-4BB77762A13C}" srcOrd="4" destOrd="0" presId="urn:microsoft.com/office/officeart/2005/8/layout/vList2"/>
    <dgm:cxn modelId="{B2D89DE9-CEDA-407E-9A23-C81A47A4B84D}" type="presParOf" srcId="{08172FAD-D1EA-4DB2-9625-BE7808B4126B}" destId="{4C505822-7A86-4ED2-8D33-1E8C3423039E}" srcOrd="5" destOrd="0" presId="urn:microsoft.com/office/officeart/2005/8/layout/vList2"/>
    <dgm:cxn modelId="{BE7A23A7-9D03-4A6A-8251-83B95B739B36}" type="presParOf" srcId="{08172FAD-D1EA-4DB2-9625-BE7808B4126B}" destId="{1713D04F-4558-48C3-9B02-E98563BAEA7A}" srcOrd="6" destOrd="0" presId="urn:microsoft.com/office/officeart/2005/8/layout/vList2"/>
    <dgm:cxn modelId="{F9CC6EF7-3D0C-4061-A47A-81D393789BF7}" type="presParOf" srcId="{08172FAD-D1EA-4DB2-9625-BE7808B4126B}" destId="{5F7AA778-D696-4D5E-B456-20C0F25A9AFB}" srcOrd="7" destOrd="0" presId="urn:microsoft.com/office/officeart/2005/8/layout/vList2"/>
    <dgm:cxn modelId="{54048546-EF4B-4068-8695-4BC59147054A}" type="presParOf" srcId="{08172FAD-D1EA-4DB2-9625-BE7808B4126B}" destId="{681F50D7-C68C-4A09-B352-F4EB78DCB2F1}" srcOrd="8" destOrd="0" presId="urn:microsoft.com/office/officeart/2005/8/layout/vList2"/>
    <dgm:cxn modelId="{EFE074E0-300A-4C1B-9AB6-6497CC2205CC}" type="presParOf" srcId="{08172FAD-D1EA-4DB2-9625-BE7808B4126B}" destId="{22C9618D-C50A-47F4-9007-15EFDC778826}" srcOrd="9" destOrd="0" presId="urn:microsoft.com/office/officeart/2005/8/layout/vList2"/>
    <dgm:cxn modelId="{5684EDF4-B711-4AD0-B66B-7AF6E8AA3133}" type="presParOf" srcId="{08172FAD-D1EA-4DB2-9625-BE7808B4126B}" destId="{4A0B5677-4836-4132-84ED-8106E858C13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D2B99-E7CD-4E25-8913-F08270BDA0CC}">
      <dsp:nvSpPr>
        <dsp:cNvPr id="0" name=""/>
        <dsp:cNvSpPr/>
      </dsp:nvSpPr>
      <dsp:spPr>
        <a:xfrm>
          <a:off x="576451" y="670215"/>
          <a:ext cx="1246770" cy="1246770"/>
        </a:xfrm>
        <a:prstGeom prst="ellipse">
          <a:avLst/>
        </a:prstGeom>
        <a:solidFill>
          <a:srgbClr val="002060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763DB-29EB-4CF5-9247-D4D1B8B3D20B}">
      <dsp:nvSpPr>
        <dsp:cNvPr id="0" name=""/>
        <dsp:cNvSpPr/>
      </dsp:nvSpPr>
      <dsp:spPr>
        <a:xfrm>
          <a:off x="842156" y="935920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431D-3FBC-41CE-98A0-AE2B51E8D992}">
      <dsp:nvSpPr>
        <dsp:cNvPr id="0" name=""/>
        <dsp:cNvSpPr/>
      </dsp:nvSpPr>
      <dsp:spPr>
        <a:xfrm>
          <a:off x="177893" y="2305324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Helps society by reducing number of accidents</a:t>
          </a:r>
        </a:p>
      </dsp:txBody>
      <dsp:txXfrm>
        <a:off x="177893" y="2305324"/>
        <a:ext cx="2043886" cy="720000"/>
      </dsp:txXfrm>
    </dsp:sp>
    <dsp:sp modelId="{DE852C9E-B28E-4FEB-B40E-FB151FF405E3}">
      <dsp:nvSpPr>
        <dsp:cNvPr id="0" name=""/>
        <dsp:cNvSpPr/>
      </dsp:nvSpPr>
      <dsp:spPr>
        <a:xfrm>
          <a:off x="7770979" y="698753"/>
          <a:ext cx="1246770" cy="1246770"/>
        </a:xfrm>
        <a:prstGeom prst="ellipse">
          <a:avLst/>
        </a:prstGeom>
        <a:solidFill>
          <a:srgbClr val="7C12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D3CAD-EC6B-4E18-96F4-A1FF4F3550C2}">
      <dsp:nvSpPr>
        <dsp:cNvPr id="0" name=""/>
        <dsp:cNvSpPr/>
      </dsp:nvSpPr>
      <dsp:spPr>
        <a:xfrm>
          <a:off x="8027181" y="968111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AAA3D-BD04-4209-A451-351317DCD2A8}">
      <dsp:nvSpPr>
        <dsp:cNvPr id="0" name=""/>
        <dsp:cNvSpPr/>
      </dsp:nvSpPr>
      <dsp:spPr>
        <a:xfrm>
          <a:off x="2579460" y="2305324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Concepts related to Computer Vision and Deep Learning Neural Networks</a:t>
          </a:r>
        </a:p>
      </dsp:txBody>
      <dsp:txXfrm>
        <a:off x="2579460" y="2305324"/>
        <a:ext cx="2043886" cy="720000"/>
      </dsp:txXfrm>
    </dsp:sp>
    <dsp:sp modelId="{A91B8837-2DF5-48CD-B89F-2F22B7513A16}">
      <dsp:nvSpPr>
        <dsp:cNvPr id="0" name=""/>
        <dsp:cNvSpPr/>
      </dsp:nvSpPr>
      <dsp:spPr>
        <a:xfrm>
          <a:off x="2932598" y="689889"/>
          <a:ext cx="1246770" cy="124677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FE8F0-A57A-4D00-AF27-DF74F011C57D}">
      <dsp:nvSpPr>
        <dsp:cNvPr id="0" name=""/>
        <dsp:cNvSpPr/>
      </dsp:nvSpPr>
      <dsp:spPr>
        <a:xfrm>
          <a:off x="3195052" y="926921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934-8B4F-4444-B32A-E39AB53B3281}">
      <dsp:nvSpPr>
        <dsp:cNvPr id="0" name=""/>
        <dsp:cNvSpPr/>
      </dsp:nvSpPr>
      <dsp:spPr>
        <a:xfrm>
          <a:off x="4981027" y="2305324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Assist in my</a:t>
          </a:r>
          <a:r>
            <a:rPr lang="en-US" sz="1200" kern="1200"/>
            <a:t> CPD</a:t>
          </a:r>
          <a:endParaRPr lang="en-US" sz="1200" kern="1200" cap="none" baseline="0"/>
        </a:p>
      </dsp:txBody>
      <dsp:txXfrm>
        <a:off x="4981027" y="2305324"/>
        <a:ext cx="2043886" cy="720000"/>
      </dsp:txXfrm>
    </dsp:sp>
    <dsp:sp modelId="{9C938647-F64D-4BF8-A771-58CB62B3A062}">
      <dsp:nvSpPr>
        <dsp:cNvPr id="0" name=""/>
        <dsp:cNvSpPr/>
      </dsp:nvSpPr>
      <dsp:spPr>
        <a:xfrm>
          <a:off x="5428520" y="696846"/>
          <a:ext cx="1246770" cy="1246770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1622E-6484-496E-AD85-01672941ACF2}">
      <dsp:nvSpPr>
        <dsp:cNvPr id="0" name=""/>
        <dsp:cNvSpPr/>
      </dsp:nvSpPr>
      <dsp:spPr>
        <a:xfrm>
          <a:off x="5671982" y="968118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C753-9CFC-4D55-9ECA-7A98768771CA}">
      <dsp:nvSpPr>
        <dsp:cNvPr id="0" name=""/>
        <dsp:cNvSpPr/>
      </dsp:nvSpPr>
      <dsp:spPr>
        <a:xfrm>
          <a:off x="7382594" y="2305324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Reach End goal </a:t>
          </a:r>
        </a:p>
      </dsp:txBody>
      <dsp:txXfrm>
        <a:off x="7382594" y="2305324"/>
        <a:ext cx="204388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7F1F5-923A-4393-9FCA-3664AB664E8A}">
      <dsp:nvSpPr>
        <dsp:cNvPr id="0" name=""/>
        <dsp:cNvSpPr/>
      </dsp:nvSpPr>
      <dsp:spPr>
        <a:xfrm>
          <a:off x="2857" y="1092297"/>
          <a:ext cx="2040287" cy="129558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18F7-5035-4824-8B02-4CD258A1645D}">
      <dsp:nvSpPr>
        <dsp:cNvPr id="0" name=""/>
        <dsp:cNvSpPr/>
      </dsp:nvSpPr>
      <dsp:spPr>
        <a:xfrm>
          <a:off x="229556" y="1307660"/>
          <a:ext cx="2040287" cy="1295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/>
            <a:t>Anaconda Framework</a:t>
          </a:r>
          <a:endParaRPr lang="en-US" sz="1600" kern="1200" cap="none" dirty="0"/>
        </a:p>
      </dsp:txBody>
      <dsp:txXfrm>
        <a:off x="267502" y="1345606"/>
        <a:ext cx="1964395" cy="1219690"/>
      </dsp:txXfrm>
    </dsp:sp>
    <dsp:sp modelId="{4567AC79-192D-4D99-B2C7-06E22FDC0700}">
      <dsp:nvSpPr>
        <dsp:cNvPr id="0" name=""/>
        <dsp:cNvSpPr/>
      </dsp:nvSpPr>
      <dsp:spPr>
        <a:xfrm>
          <a:off x="2496541" y="1092297"/>
          <a:ext cx="2040287" cy="1295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C8C09-9385-4440-B84C-307441329211}">
      <dsp:nvSpPr>
        <dsp:cNvPr id="0" name=""/>
        <dsp:cNvSpPr/>
      </dsp:nvSpPr>
      <dsp:spPr>
        <a:xfrm>
          <a:off x="2723240" y="1307660"/>
          <a:ext cx="2040287" cy="1295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/>
            <a:t>Google Drive and Collab</a:t>
          </a:r>
          <a:endParaRPr lang="en-US" sz="1600" kern="1200" cap="none" dirty="0"/>
        </a:p>
      </dsp:txBody>
      <dsp:txXfrm>
        <a:off x="2761186" y="1345606"/>
        <a:ext cx="1964395" cy="1219690"/>
      </dsp:txXfrm>
    </dsp:sp>
    <dsp:sp modelId="{98522E2C-7018-4765-874E-F3F0EE431839}">
      <dsp:nvSpPr>
        <dsp:cNvPr id="0" name=""/>
        <dsp:cNvSpPr/>
      </dsp:nvSpPr>
      <dsp:spPr>
        <a:xfrm>
          <a:off x="4990225" y="1092297"/>
          <a:ext cx="2040287" cy="1295582"/>
        </a:xfrm>
        <a:prstGeom prst="roundRect">
          <a:avLst>
            <a:gd name="adj" fmla="val 10000"/>
          </a:avLst>
        </a:prstGeom>
        <a:solidFill>
          <a:srgbClr val="7C121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1BB5-FB59-4865-8F39-8072A15F0B27}">
      <dsp:nvSpPr>
        <dsp:cNvPr id="0" name=""/>
        <dsp:cNvSpPr/>
      </dsp:nvSpPr>
      <dsp:spPr>
        <a:xfrm>
          <a:off x="5216924" y="1307660"/>
          <a:ext cx="2040287" cy="1295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 err="1"/>
            <a:t>Opencv</a:t>
          </a:r>
          <a:r>
            <a:rPr lang="en-IN" sz="1600" kern="1200" cap="none" dirty="0"/>
            <a:t>, </a:t>
          </a:r>
          <a:r>
            <a:rPr lang="en-IN" sz="1600" kern="1200" cap="none" dirty="0" err="1"/>
            <a:t>Keras</a:t>
          </a:r>
          <a:r>
            <a:rPr lang="en-IN" sz="1600" kern="1200" cap="none" dirty="0"/>
            <a:t>, </a:t>
          </a:r>
          <a:r>
            <a:rPr lang="en-IN" sz="1600" kern="1200" cap="none" dirty="0" err="1"/>
            <a:t>Tensorflow</a:t>
          </a:r>
          <a:r>
            <a:rPr lang="en-IN" sz="1600" kern="1200" cap="none" dirty="0"/>
            <a:t>, Neural Networks</a:t>
          </a:r>
          <a:endParaRPr lang="en-US" sz="1600" kern="1200" cap="none" dirty="0"/>
        </a:p>
      </dsp:txBody>
      <dsp:txXfrm>
        <a:off x="5254870" y="1345606"/>
        <a:ext cx="1964395" cy="1219690"/>
      </dsp:txXfrm>
    </dsp:sp>
    <dsp:sp modelId="{2B22B09B-3D47-411A-A7DC-93076E7E4263}">
      <dsp:nvSpPr>
        <dsp:cNvPr id="0" name=""/>
        <dsp:cNvSpPr/>
      </dsp:nvSpPr>
      <dsp:spPr>
        <a:xfrm>
          <a:off x="7483909" y="1092297"/>
          <a:ext cx="2040287" cy="1295582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9BA7-E292-41D9-9759-2D9DD040B4BA}">
      <dsp:nvSpPr>
        <dsp:cNvPr id="0" name=""/>
        <dsp:cNvSpPr/>
      </dsp:nvSpPr>
      <dsp:spPr>
        <a:xfrm>
          <a:off x="7710608" y="1307660"/>
          <a:ext cx="2040287" cy="1295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/>
            <a:t>Python Language</a:t>
          </a:r>
          <a:endParaRPr lang="en-US" sz="1600" kern="1200" cap="none" dirty="0"/>
        </a:p>
      </dsp:txBody>
      <dsp:txXfrm>
        <a:off x="7748554" y="1345606"/>
        <a:ext cx="1964395" cy="1219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E1C2E-52C6-46EE-A969-1FC9C1CB17AD}">
      <dsp:nvSpPr>
        <dsp:cNvPr id="0" name=""/>
        <dsp:cNvSpPr/>
      </dsp:nvSpPr>
      <dsp:spPr>
        <a:xfrm>
          <a:off x="1292187" y="2806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206AB-EECB-4E6E-A329-15999DB452A9}">
      <dsp:nvSpPr>
        <dsp:cNvPr id="0" name=""/>
        <dsp:cNvSpPr/>
      </dsp:nvSpPr>
      <dsp:spPr>
        <a:xfrm>
          <a:off x="104187" y="26949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1.) Using Web Cam</a:t>
          </a:r>
          <a:endParaRPr lang="en-US" sz="2300" kern="1200"/>
        </a:p>
      </dsp:txBody>
      <dsp:txXfrm>
        <a:off x="104187" y="2694927"/>
        <a:ext cx="4320000" cy="720000"/>
      </dsp:txXfrm>
    </dsp:sp>
    <dsp:sp modelId="{7C9A5032-8C23-4968-B4C4-C64B7BFCD2AA}">
      <dsp:nvSpPr>
        <dsp:cNvPr id="0" name=""/>
        <dsp:cNvSpPr/>
      </dsp:nvSpPr>
      <dsp:spPr>
        <a:xfrm>
          <a:off x="6368187" y="28061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8394F-C50A-4CD8-858C-33090A1A791B}">
      <dsp:nvSpPr>
        <dsp:cNvPr id="0" name=""/>
        <dsp:cNvSpPr/>
      </dsp:nvSpPr>
      <dsp:spPr>
        <a:xfrm>
          <a:off x="5180187" y="26949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2.) Using Convolutional Neural Network</a:t>
          </a:r>
          <a:endParaRPr lang="en-US" sz="2300" kern="1200"/>
        </a:p>
      </dsp:txBody>
      <dsp:txXfrm>
        <a:off x="5180187" y="2694927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9A184-00D0-470A-852E-78C5F7B4D3B7}">
      <dsp:nvSpPr>
        <dsp:cNvPr id="0" name=""/>
        <dsp:cNvSpPr/>
      </dsp:nvSpPr>
      <dsp:spPr>
        <a:xfrm>
          <a:off x="0" y="27204"/>
          <a:ext cx="960437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Exposure towards Computer Vision</a:t>
          </a:r>
          <a:endParaRPr lang="en-US" sz="2300" kern="1200"/>
        </a:p>
      </dsp:txBody>
      <dsp:txXfrm>
        <a:off x="26930" y="54134"/>
        <a:ext cx="9550515" cy="497795"/>
      </dsp:txXfrm>
    </dsp:sp>
    <dsp:sp modelId="{F1FB9A93-8F4A-4503-9620-55AFF1959F5B}">
      <dsp:nvSpPr>
        <dsp:cNvPr id="0" name=""/>
        <dsp:cNvSpPr/>
      </dsp:nvSpPr>
      <dsp:spPr>
        <a:xfrm>
          <a:off x="0" y="645099"/>
          <a:ext cx="9604375" cy="551655"/>
        </a:xfrm>
        <a:prstGeom prst="roundRect">
          <a:avLst/>
        </a:prstGeom>
        <a:solidFill>
          <a:schemeClr val="accent2">
            <a:hueOff val="-217179"/>
            <a:satOff val="8238"/>
            <a:lumOff val="-45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Exposure towards Deep Learning</a:t>
          </a:r>
          <a:endParaRPr lang="en-US" sz="2300" kern="1200"/>
        </a:p>
      </dsp:txBody>
      <dsp:txXfrm>
        <a:off x="26930" y="672029"/>
        <a:ext cx="9550515" cy="497795"/>
      </dsp:txXfrm>
    </dsp:sp>
    <dsp:sp modelId="{5D93969A-2A9E-47A3-B710-4BB77762A13C}">
      <dsp:nvSpPr>
        <dsp:cNvPr id="0" name=""/>
        <dsp:cNvSpPr/>
      </dsp:nvSpPr>
      <dsp:spPr>
        <a:xfrm>
          <a:off x="0" y="1262994"/>
          <a:ext cx="9604375" cy="551655"/>
        </a:xfrm>
        <a:prstGeom prst="roundRect">
          <a:avLst/>
        </a:prstGeom>
        <a:solidFill>
          <a:schemeClr val="accent2">
            <a:hueOff val="-434357"/>
            <a:satOff val="16475"/>
            <a:lumOff val="-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Understand Feature Extraction</a:t>
          </a:r>
          <a:endParaRPr lang="en-US" sz="2300" kern="1200"/>
        </a:p>
      </dsp:txBody>
      <dsp:txXfrm>
        <a:off x="26930" y="1289924"/>
        <a:ext cx="9550515" cy="497795"/>
      </dsp:txXfrm>
    </dsp:sp>
    <dsp:sp modelId="{1713D04F-4558-48C3-9B02-E98563BAEA7A}">
      <dsp:nvSpPr>
        <dsp:cNvPr id="0" name=""/>
        <dsp:cNvSpPr/>
      </dsp:nvSpPr>
      <dsp:spPr>
        <a:xfrm>
          <a:off x="0" y="1880889"/>
          <a:ext cx="9604375" cy="551655"/>
        </a:xfrm>
        <a:prstGeom prst="roundRect">
          <a:avLst/>
        </a:prstGeom>
        <a:solidFill>
          <a:schemeClr val="accent2">
            <a:hueOff val="-651536"/>
            <a:satOff val="24713"/>
            <a:lumOff val="-135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Enhance knowledge on CNN Architectures</a:t>
          </a:r>
          <a:endParaRPr lang="en-US" sz="2300" kern="1200" dirty="0"/>
        </a:p>
      </dsp:txBody>
      <dsp:txXfrm>
        <a:off x="26930" y="1907819"/>
        <a:ext cx="9550515" cy="497795"/>
      </dsp:txXfrm>
    </dsp:sp>
    <dsp:sp modelId="{681F50D7-C68C-4A09-B352-F4EB78DCB2F1}">
      <dsp:nvSpPr>
        <dsp:cNvPr id="0" name=""/>
        <dsp:cNvSpPr/>
      </dsp:nvSpPr>
      <dsp:spPr>
        <a:xfrm>
          <a:off x="0" y="2498785"/>
          <a:ext cx="9604375" cy="551655"/>
        </a:xfrm>
        <a:prstGeom prst="roundRect">
          <a:avLst/>
        </a:prstGeom>
        <a:solidFill>
          <a:schemeClr val="accent2">
            <a:hueOff val="-868715"/>
            <a:satOff val="32950"/>
            <a:lumOff val="-180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Evaluation techniques</a:t>
          </a:r>
          <a:endParaRPr lang="en-US" sz="2300" kern="1200"/>
        </a:p>
      </dsp:txBody>
      <dsp:txXfrm>
        <a:off x="26930" y="2525715"/>
        <a:ext cx="9550515" cy="497795"/>
      </dsp:txXfrm>
    </dsp:sp>
    <dsp:sp modelId="{4A0B5677-4836-4132-84ED-8106E858C136}">
      <dsp:nvSpPr>
        <dsp:cNvPr id="0" name=""/>
        <dsp:cNvSpPr/>
      </dsp:nvSpPr>
      <dsp:spPr>
        <a:xfrm>
          <a:off x="0" y="3116680"/>
          <a:ext cx="9604375" cy="551655"/>
        </a:xfrm>
        <a:prstGeom prst="roundRect">
          <a:avLst/>
        </a:prstGeom>
        <a:solidFill>
          <a:schemeClr val="accent2">
            <a:hueOff val="-1085893"/>
            <a:satOff val="41188"/>
            <a:lumOff val="-22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Reach the goal of Data Science engineer</a:t>
          </a:r>
          <a:endParaRPr lang="en-US" sz="2300" kern="1200"/>
        </a:p>
      </dsp:txBody>
      <dsp:txXfrm>
        <a:off x="26930" y="3143610"/>
        <a:ext cx="955051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86CE1A-DDFC-4270-B659-2E573A3AE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B3572-3A7E-4F28-B529-BAF0F157E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4424-7D35-48CB-B052-02FB575B8A32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77817-6403-4B00-94D7-28ECEA77DA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A5112-F1B7-46C3-8FA8-00F64DFAF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B7A9-7CE5-4ABC-A8FA-6209EB522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48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0381-229D-4F97-A053-00E8EEBE8991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62B23-36C9-4827-852A-BF73C274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22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8D36-10E5-4BF6-AB93-15F0143E66C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35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71E-7092-4351-B32E-0D310948B2B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0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CC4D-D3DC-49F5-8B5C-DBDD87BF35F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0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9801D9-DC09-4DA3-8D3B-3DE42C58EDD9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93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CFD3-FCC9-4EF8-B82F-48655525FBE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88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322C-AC8D-4510-8761-13602A92CA5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9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845-5A56-4DA8-AB09-855FD1CBAD09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5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0911-311D-42E6-A65F-B8FCC2D4D523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6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8B8E-2DF8-4D56-98AC-14BBECAA9AFD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6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A75A-61E8-4586-8BB8-B70C327C5F8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6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F70C24F-F5BE-4216-8C5B-44E1C04C8C4A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8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10C1-08B2-4062-B06E-0718C3B8B01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The-ibug-68-facial-landmark-points-mark-up_fig9_327500528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arnumber=8808931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7/04/24/eye-blink-detection-opencv-python-dlib/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41E2-0294-42B5-B2E4-49FDA654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825170"/>
            <a:ext cx="5716142" cy="1773169"/>
          </a:xfrm>
        </p:spPr>
        <p:txBody>
          <a:bodyPr>
            <a:normAutofit/>
          </a:bodyPr>
          <a:lstStyle/>
          <a:p>
            <a:pPr algn="ctr"/>
            <a:r>
              <a:rPr lang="en-IN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DROWSY DRIVER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09258-AA62-45DC-BC2E-1F323985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843" y="3598339"/>
            <a:ext cx="5441286" cy="76947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Matters to the Society and My CPD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7BE6-20C7-479A-961A-9DDB27E0882E}"/>
              </a:ext>
            </a:extLst>
          </p:cNvPr>
          <p:cNvSpPr txBox="1"/>
          <p:nvPr/>
        </p:nvSpPr>
        <p:spPr>
          <a:xfrm>
            <a:off x="4745508" y="1825170"/>
            <a:ext cx="67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Why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68DF6-F658-4167-A73A-367F462C5948}"/>
              </a:ext>
            </a:extLst>
          </p:cNvPr>
          <p:cNvSpPr txBox="1"/>
          <p:nvPr/>
        </p:nvSpPr>
        <p:spPr>
          <a:xfrm>
            <a:off x="5403142" y="974329"/>
            <a:ext cx="5648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COMP4060 – CPD PROJECT</a:t>
            </a:r>
          </a:p>
        </p:txBody>
      </p:sp>
      <p:pic>
        <p:nvPicPr>
          <p:cNvPr id="8" name="Picture 7" descr="A picture containing graphics, drawing, clock, sign&#10;&#10;Description automatically generated">
            <a:extLst>
              <a:ext uri="{FF2B5EF4-FFF2-40B4-BE49-F238E27FC236}">
                <a16:creationId xmlns:a16="http://schemas.microsoft.com/office/drawing/2014/main" id="{8B67FA1E-20F6-4CD8-92D2-E3419FF7B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" y="1025282"/>
            <a:ext cx="5098933" cy="3545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F90CAE-5FD1-4896-90FF-3F8A3A46A366}"/>
              </a:ext>
            </a:extLst>
          </p:cNvPr>
          <p:cNvSpPr txBox="1"/>
          <p:nvPr/>
        </p:nvSpPr>
        <p:spPr>
          <a:xfrm>
            <a:off x="9170232" y="4732147"/>
            <a:ext cx="3021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By -</a:t>
            </a:r>
          </a:p>
          <a:p>
            <a:r>
              <a:rPr lang="en-IN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Sahithi Kodali</a:t>
            </a:r>
          </a:p>
          <a:p>
            <a:r>
              <a:rPr lang="en-IN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Student ID: 45712050</a:t>
            </a:r>
          </a:p>
        </p:txBody>
      </p:sp>
    </p:spTree>
    <p:extLst>
      <p:ext uri="{BB962C8B-B14F-4D97-AF65-F5344CB8AC3E}">
        <p14:creationId xmlns:p14="http://schemas.microsoft.com/office/powerpoint/2010/main" val="6541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5C357A-C086-4101-AD1D-66B6D4EA0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679212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7360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Implementation-1: Demo Video</a:t>
            </a:r>
          </a:p>
        </p:txBody>
      </p:sp>
      <p:pic>
        <p:nvPicPr>
          <p:cNvPr id="2" name="zoom_0">
            <a:hlinkClick r:id="" action="ppaction://media"/>
            <a:extLst>
              <a:ext uri="{FF2B5EF4-FFF2-40B4-BE49-F238E27FC236}">
                <a16:creationId xmlns:a16="http://schemas.microsoft.com/office/drawing/2014/main" id="{985F761A-237F-4982-9DB2-6D7D169124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57354" y="2019476"/>
            <a:ext cx="9363045" cy="4838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1B96F-808B-4AE2-93B2-CF128E1D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89577"/>
            <a:ext cx="811019" cy="348102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96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7360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Implementation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484073"/>
            <a:ext cx="4142769" cy="4273419"/>
          </a:xfrm>
        </p:spPr>
        <p:txBody>
          <a:bodyPr>
            <a:normAutofit/>
          </a:bodyPr>
          <a:lstStyle/>
          <a:p>
            <a:r>
              <a:rPr lang="en-IN" dirty="0"/>
              <a:t>Dataset of 30 videos </a:t>
            </a:r>
          </a:p>
          <a:p>
            <a:r>
              <a:rPr lang="en-IN" dirty="0"/>
              <a:t>Each video with 3 sub videos classified as</a:t>
            </a:r>
          </a:p>
          <a:p>
            <a:pPr marL="0" indent="0">
              <a:buNone/>
            </a:pPr>
            <a:r>
              <a:rPr lang="en-IN" dirty="0"/>
              <a:t>       1.) Alert ( 0.mp4)</a:t>
            </a:r>
          </a:p>
          <a:p>
            <a:pPr marL="0" indent="0">
              <a:buNone/>
            </a:pPr>
            <a:r>
              <a:rPr lang="en-IN" dirty="0"/>
              <a:t>       2.) Slightly Drowsy (5.mp4)</a:t>
            </a:r>
          </a:p>
          <a:p>
            <a:pPr marL="0" indent="0">
              <a:buNone/>
            </a:pPr>
            <a:r>
              <a:rPr lang="en-IN" dirty="0"/>
              <a:t>       3.) Drowsy (10.mp4)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D92CE-A3F6-4DC6-AA1F-F6BA1CA4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96" y="2626948"/>
            <a:ext cx="6018004" cy="27783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6C32C-3A8C-4BC5-AC49-8DA1E9BB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190" y="6516210"/>
            <a:ext cx="811019" cy="391253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46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6344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Implementation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3017520"/>
            <a:ext cx="4142769" cy="27567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Extract frames from each video (about 10000 frames)</a:t>
            </a:r>
          </a:p>
          <a:p>
            <a:pPr>
              <a:lnSpc>
                <a:spcPct val="110000"/>
              </a:lnSpc>
            </a:pPr>
            <a:r>
              <a:rPr lang="en-US" dirty="0"/>
              <a:t>Data Processing (Rotate, Resize to 240 * 135 dimensions)</a:t>
            </a:r>
          </a:p>
          <a:p>
            <a:pPr marL="0">
              <a:lnSpc>
                <a:spcPct val="110000"/>
              </a:lnSpc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637761-04B0-499F-8F15-CB1633EE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1" y="2614892"/>
            <a:ext cx="6140746" cy="28918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C39F-7B03-4C93-A977-51AE112D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71821"/>
            <a:ext cx="811019" cy="386179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27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6344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7" y="2749922"/>
            <a:ext cx="3483598" cy="2756798"/>
          </a:xfrm>
        </p:spPr>
        <p:txBody>
          <a:bodyPr>
            <a:normAutofit/>
          </a:bodyPr>
          <a:lstStyle/>
          <a:p>
            <a:r>
              <a:rPr lang="en-IN" dirty="0"/>
              <a:t>Train model using CNN architecture</a:t>
            </a:r>
          </a:p>
          <a:p>
            <a:r>
              <a:rPr lang="en-IN" dirty="0" err="1"/>
              <a:t>VGGnet</a:t>
            </a:r>
            <a:r>
              <a:rPr lang="en-IN" dirty="0"/>
              <a:t> , Best architecture for Multiclassification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32CE802-097B-46DF-AB2E-7353F3EC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5" y="2256357"/>
            <a:ext cx="7478075" cy="4332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F3518-4994-45DA-A51E-482FF58D63E2}"/>
              </a:ext>
            </a:extLst>
          </p:cNvPr>
          <p:cNvSpPr txBox="1"/>
          <p:nvPr/>
        </p:nvSpPr>
        <p:spPr>
          <a:xfrm>
            <a:off x="4332515" y="6588939"/>
            <a:ext cx="75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3"/>
              </a:rPr>
              <a:t>https://neurohive.io/en/popular-networks/vgg16/</a:t>
            </a:r>
            <a:endParaRPr lang="en-IN" sz="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0E471-5D1E-4BB5-AE0E-AA685EB0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860" y="6482080"/>
            <a:ext cx="811019" cy="466370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88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6344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60" y="3102428"/>
            <a:ext cx="3733969" cy="2090057"/>
          </a:xfrm>
        </p:spPr>
        <p:txBody>
          <a:bodyPr>
            <a:normAutofit/>
          </a:bodyPr>
          <a:lstStyle/>
          <a:p>
            <a:r>
              <a:rPr lang="en-IN" dirty="0"/>
              <a:t>Summary of the CNN Architecture used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6B9BCB-CDE6-4E06-9B24-A1F8FB59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9" y="2019477"/>
            <a:ext cx="5029200" cy="47623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CA1CA3-B43F-4FE0-95C0-69EEAC6E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61760"/>
            <a:ext cx="811019" cy="383510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54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6344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60" y="3102428"/>
            <a:ext cx="3733969" cy="2090057"/>
          </a:xfrm>
        </p:spPr>
        <p:txBody>
          <a:bodyPr>
            <a:normAutofit/>
          </a:bodyPr>
          <a:lstStyle/>
          <a:p>
            <a:r>
              <a:rPr lang="en-IN" dirty="0"/>
              <a:t>Training 70% dataset</a:t>
            </a:r>
          </a:p>
          <a:p>
            <a:r>
              <a:rPr lang="en-IN" dirty="0"/>
              <a:t>Testing 30% dataset</a:t>
            </a:r>
          </a:p>
          <a:p>
            <a:r>
              <a:rPr lang="en-IN" dirty="0"/>
              <a:t>Division of epochs</a:t>
            </a:r>
          </a:p>
          <a:p>
            <a:r>
              <a:rPr lang="en-IN" dirty="0"/>
              <a:t>Evaluate Accuracy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2D922-66D0-4BAC-A1AF-8453E5BF2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/>
          <a:stretch/>
        </p:blipFill>
        <p:spPr>
          <a:xfrm>
            <a:off x="4212770" y="2767149"/>
            <a:ext cx="7342959" cy="1973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1B4B7C-9F1A-4AE2-B041-3E03C4F4A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69" y="5108664"/>
            <a:ext cx="7342959" cy="4191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2BE84C6-AB16-4660-AF82-2F3CDDA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38900"/>
            <a:ext cx="811019" cy="419100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79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96FE7134-47B1-4BFF-93CB-669E11257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849683" y="1240076"/>
            <a:ext cx="2777397" cy="4584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Drawbacks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5E98-1012-468B-9B4D-103F5FF8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636723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Drawbacks:</a:t>
            </a:r>
          </a:p>
          <a:p>
            <a:pPr marL="0" indent="0">
              <a:buNone/>
            </a:pPr>
            <a:r>
              <a:rPr lang="en-US" dirty="0"/>
              <a:t>    - Real time testing for CNN model is not executed</a:t>
            </a:r>
          </a:p>
          <a:p>
            <a:pPr marL="0" indent="0">
              <a:buNone/>
            </a:pPr>
            <a:r>
              <a:rPr lang="en-US" dirty="0"/>
              <a:t>    - Excessive Trail and Error Approach</a:t>
            </a:r>
          </a:p>
          <a:p>
            <a:pPr marL="0"/>
            <a:endParaRPr lang="en-US" dirty="0"/>
          </a:p>
          <a:p>
            <a:r>
              <a:rPr lang="en-US" dirty="0"/>
              <a:t>Learnings:</a:t>
            </a:r>
          </a:p>
          <a:p>
            <a:pPr marL="0" indent="0">
              <a:buNone/>
            </a:pPr>
            <a:r>
              <a:rPr lang="en-US" dirty="0"/>
              <a:t>    - Importance of Standard Dataset</a:t>
            </a:r>
          </a:p>
          <a:p>
            <a:pPr marL="0" indent="0">
              <a:buNone/>
            </a:pPr>
            <a:r>
              <a:rPr lang="en-US" dirty="0"/>
              <a:t>    - Significance of Data processing</a:t>
            </a:r>
          </a:p>
          <a:p>
            <a:pPr marL="0" indent="0">
              <a:buNone/>
            </a:pPr>
            <a:r>
              <a:rPr lang="en-US" dirty="0"/>
              <a:t>    - Role of Architecture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053D-A335-4607-B171-37E82DB6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471920"/>
            <a:ext cx="811019" cy="420890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16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D08-0587-41E1-9A54-2F866F27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/>
              <a:t>How it assisted in my CPD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012F07-7B4F-4E5A-B65E-EE1B623A8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037442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E4688-FB8B-415B-96EC-EAE2D58A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51788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20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0" name="Rectangle 8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2">
            <a:extLst>
              <a:ext uri="{FF2B5EF4-FFF2-40B4-BE49-F238E27FC236}">
                <a16:creationId xmlns:a16="http://schemas.microsoft.com/office/drawing/2014/main" id="{06E4F4B6-B981-4284-BB88-5B702BA3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53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482CA-0946-4755-ACEC-70949E1B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22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8000" dirty="0">
                <a:solidFill>
                  <a:srgbClr val="454545"/>
                </a:solidFill>
              </a:rPr>
              <a:t>- Thank You -</a:t>
            </a:r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6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2ACF-5023-4236-9BC7-C8F6D0B7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13217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bg1"/>
                </a:solidFill>
              </a:rPr>
              <a:t>18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FE7134-47B1-4BFF-93CB-669E11257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9791D-D7F2-4F73-97D6-819962C2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77397" cy="45845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2EAB-7EC2-4375-A638-53754A8D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Importance and Motivation</a:t>
            </a:r>
          </a:p>
          <a:p>
            <a:r>
              <a:rPr lang="en-IN" dirty="0"/>
              <a:t>Tools and Technologies</a:t>
            </a:r>
          </a:p>
          <a:p>
            <a:r>
              <a:rPr lang="en-IN" dirty="0"/>
              <a:t>Types of Implementation</a:t>
            </a:r>
          </a:p>
          <a:p>
            <a:pPr marL="0" indent="0">
              <a:buNone/>
            </a:pPr>
            <a:r>
              <a:rPr lang="en-IN" dirty="0"/>
              <a:t>        -  Implementation 1</a:t>
            </a:r>
          </a:p>
          <a:p>
            <a:pPr marL="0" indent="0">
              <a:buNone/>
            </a:pPr>
            <a:r>
              <a:rPr lang="en-IN" dirty="0"/>
              <a:t>        -  Implementation 2</a:t>
            </a:r>
          </a:p>
          <a:p>
            <a:r>
              <a:rPr lang="en-IN" dirty="0"/>
              <a:t>Drawbacks and Learnings</a:t>
            </a:r>
          </a:p>
          <a:p>
            <a:r>
              <a:rPr lang="en-IN" dirty="0"/>
              <a:t>How it assisted in my CPD?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7CD5B-E14E-4A86-8F1E-64238F74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70994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12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151FAE-6A31-40F6-AFF0-8EEC1F7F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73147-96C3-4202-86C3-ABA93B4D3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5E2CD-FD03-4635-9BF6-23F1BB36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48706"/>
            <a:ext cx="3852444" cy="1049235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364E99-7BC0-4CEE-B8AC-0C3500F1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CA74-D1F4-42A1-A1EE-3A952C0E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1665514"/>
            <a:ext cx="3848478" cy="38008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IN" sz="1700" dirty="0"/>
          </a:p>
          <a:p>
            <a:pPr>
              <a:lnSpc>
                <a:spcPct val="110000"/>
              </a:lnSpc>
            </a:pPr>
            <a:r>
              <a:rPr lang="en-IN" sz="1700" dirty="0"/>
              <a:t>In this busy world, it has become so essential to handle many tasks leading to insufficient amounts of sleep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Insufficient sleep =&gt; Drowsy driving =&gt; Fatal Accidents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Solution: ‘Drowsy Driver Detection System’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934D3-56ED-4381-ADD3-6CE60B506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53" y="1665514"/>
            <a:ext cx="3597443" cy="3323391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E25C9F-CFAB-4A38-99B4-D74C813D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41" y="551068"/>
            <a:ext cx="2832690" cy="5150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D00C49-0B07-4263-ADC8-E72F07E27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2787A3-D6E8-4E6A-82FC-9BDAF8C5D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B834BE-9C92-49FA-9593-35D5A4E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821" y="6389230"/>
            <a:ext cx="811019" cy="312439"/>
          </a:xfrm>
        </p:spPr>
        <p:txBody>
          <a:bodyPr/>
          <a:lstStyle/>
          <a:p>
            <a:fld id="{3A98EE3D-8CD1-4C3F-BD1C-C98C9596463C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703B-2935-4C52-B572-EBC0076D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Importance and Motivation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4731A3-CCE7-4FBB-8D15-14C5BD599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81870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4B650D-AA42-487F-8D8E-0CBE1A7A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48563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15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9E4E0-53A5-4E28-A2EA-C3C0218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 Tools and Technologies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C0BDDC0-ED79-496D-9FCC-888B1E418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65100"/>
              </p:ext>
            </p:extLst>
          </p:nvPr>
        </p:nvGraphicFramePr>
        <p:xfrm>
          <a:off x="1130270" y="2502076"/>
          <a:ext cx="9753753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E321703-6A29-4C27-AD45-0B9D32CB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78" y="6512266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96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A396C-5B97-4391-86ED-D1258F99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/>
              <a:t>Types of Implementations</a:t>
            </a:r>
            <a:endParaRPr lang="en-IN" dirty="0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5C357A-C086-4101-AD1D-66B6D4EA0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494844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3BC1-9D54-4110-A75E-7118A9A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508335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88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5C357A-C086-4101-AD1D-66B6D4EA0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87432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7360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4A87D-68BF-4ECD-A554-F1F38630245E}"/>
              </a:ext>
            </a:extLst>
          </p:cNvPr>
          <p:cNvSpPr txBox="1">
            <a:spLocks/>
          </p:cNvSpPr>
          <p:nvPr/>
        </p:nvSpPr>
        <p:spPr>
          <a:xfrm>
            <a:off x="988153" y="2857528"/>
            <a:ext cx="4467767" cy="2710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Webcam based Implementation</a:t>
            </a:r>
          </a:p>
          <a:p>
            <a:r>
              <a:rPr lang="en-IN" dirty="0"/>
              <a:t>Involves Feature extraction</a:t>
            </a:r>
          </a:p>
          <a:p>
            <a:r>
              <a:rPr lang="en-IN" dirty="0"/>
              <a:t>Detect 68 landmarks points of the face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72904-B82C-45CB-BE38-F17465280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5" y="2446668"/>
            <a:ext cx="5060961" cy="3750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51638-FF3B-49F6-9B4A-9ABBAA498F11}"/>
              </a:ext>
            </a:extLst>
          </p:cNvPr>
          <p:cNvSpPr txBox="1"/>
          <p:nvPr/>
        </p:nvSpPr>
        <p:spPr>
          <a:xfrm>
            <a:off x="5567745" y="6254554"/>
            <a:ext cx="516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8"/>
              </a:rPr>
              <a:t>https://www.researchgate.net/figure/The-ibug-68-facial-landmark-points-mark-up_fig9_327500528</a:t>
            </a:r>
            <a:endParaRPr lang="en-IN" sz="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6949F2-E7AC-46B4-A550-C592B0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46999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587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5C357A-C086-4101-AD1D-66B6D4EA0C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7360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4A87D-68BF-4ECD-A554-F1F38630245E}"/>
              </a:ext>
            </a:extLst>
          </p:cNvPr>
          <p:cNvSpPr txBox="1">
            <a:spLocks/>
          </p:cNvSpPr>
          <p:nvPr/>
        </p:nvSpPr>
        <p:spPr>
          <a:xfrm>
            <a:off x="988153" y="2857528"/>
            <a:ext cx="4467767" cy="3086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Webcam based Implementation</a:t>
            </a:r>
          </a:p>
          <a:p>
            <a:r>
              <a:rPr lang="en-IN" dirty="0"/>
              <a:t>Involves Feature extraction</a:t>
            </a:r>
          </a:p>
          <a:p>
            <a:r>
              <a:rPr lang="en-IN" dirty="0"/>
              <a:t>Detect 68 landmarks points of the face </a:t>
            </a:r>
          </a:p>
          <a:p>
            <a:r>
              <a:rPr lang="en-IN" dirty="0"/>
              <a:t>Region of Interest is Eyes and Mouth</a:t>
            </a:r>
          </a:p>
          <a:p>
            <a:endParaRPr lang="en-IN" dirty="0"/>
          </a:p>
        </p:txBody>
      </p:sp>
      <p:pic>
        <p:nvPicPr>
          <p:cNvPr id="5" name="Picture 4" descr="A picture containing indoor, photo, man, looking&#10;&#10;Description automatically generated">
            <a:extLst>
              <a:ext uri="{FF2B5EF4-FFF2-40B4-BE49-F238E27FC236}">
                <a16:creationId xmlns:a16="http://schemas.microsoft.com/office/drawing/2014/main" id="{488C4EAC-51C5-497A-916C-ADECBD048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71" y="2246197"/>
            <a:ext cx="3614329" cy="415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11B01-1A1D-4599-BD3A-3044A5EA67B9}"/>
              </a:ext>
            </a:extLst>
          </p:cNvPr>
          <p:cNvSpPr txBox="1"/>
          <p:nvPr/>
        </p:nvSpPr>
        <p:spPr>
          <a:xfrm>
            <a:off x="6444071" y="6446880"/>
            <a:ext cx="3676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8"/>
              </a:rPr>
              <a:t>https://ieeexplore.ieee.org/stamp/stamp.jsp?arnumber=8808931</a:t>
            </a:r>
            <a:endParaRPr lang="en-IN" sz="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76737C-EFC4-4CE4-B00D-D7ACF288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554602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03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5C357A-C086-4101-AD1D-66B6D4EA0C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6CFD7F-1DD0-433B-8B0E-13933889E6D1}"/>
              </a:ext>
            </a:extLst>
          </p:cNvPr>
          <p:cNvSpPr txBox="1">
            <a:spLocks/>
          </p:cNvSpPr>
          <p:nvPr/>
        </p:nvSpPr>
        <p:spPr>
          <a:xfrm>
            <a:off x="1130270" y="1173609"/>
            <a:ext cx="9603275" cy="573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Implementation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4A87D-68BF-4ECD-A554-F1F38630245E}"/>
              </a:ext>
            </a:extLst>
          </p:cNvPr>
          <p:cNvSpPr txBox="1">
            <a:spLocks/>
          </p:cNvSpPr>
          <p:nvPr/>
        </p:nvSpPr>
        <p:spPr>
          <a:xfrm>
            <a:off x="967772" y="3170531"/>
            <a:ext cx="4264567" cy="2358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Extract Region of Interest as Eyes and Mouth</a:t>
            </a:r>
          </a:p>
          <a:p>
            <a:r>
              <a:rPr lang="en-IN" dirty="0"/>
              <a:t>Eyes and Yawn normalizing</a:t>
            </a:r>
          </a:p>
        </p:txBody>
      </p:sp>
      <p:pic>
        <p:nvPicPr>
          <p:cNvPr id="3" name="Picture 2" descr="A picture containing light, meter&#10;&#10;Description automatically generated">
            <a:extLst>
              <a:ext uri="{FF2B5EF4-FFF2-40B4-BE49-F238E27FC236}">
                <a16:creationId xmlns:a16="http://schemas.microsoft.com/office/drawing/2014/main" id="{EFC49430-2EC7-4176-9649-A65830E8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2479246"/>
            <a:ext cx="5991890" cy="3542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839E5-E1AE-4EFD-9741-7D43F1488FAB}"/>
              </a:ext>
            </a:extLst>
          </p:cNvPr>
          <p:cNvSpPr txBox="1"/>
          <p:nvPr/>
        </p:nvSpPr>
        <p:spPr>
          <a:xfrm>
            <a:off x="4989941" y="6106730"/>
            <a:ext cx="544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hlinkClick r:id="rId8"/>
              </a:rPr>
              <a:t>https://www.pyimagesearch.com/2017/04/24/eye-blink-detection-opencv-python-dlib/</a:t>
            </a:r>
            <a:endParaRPr lang="en-IN" sz="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F8B2-5C5E-4C02-9B92-64BE59FD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51748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15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459</Words>
  <Application>Microsoft Office PowerPoint</Application>
  <PresentationFormat>Widescreen</PresentationFormat>
  <Paragraphs>112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DROWSY DRIVER DETECTION SYSTEM</vt:lpstr>
      <vt:lpstr>Contents</vt:lpstr>
      <vt:lpstr>Introduction</vt:lpstr>
      <vt:lpstr>Importance and Motivation</vt:lpstr>
      <vt:lpstr> Tools and Technologies</vt:lpstr>
      <vt:lpstr>Types of Implementations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 assisted in my CPD</vt:lpstr>
      <vt:lpstr>- Thank You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DROWSY DRIVER DETECTION SYSTEM</dc:title>
  <dc:creator>sahithi kodali</dc:creator>
  <cp:lastModifiedBy>sahithi kodali</cp:lastModifiedBy>
  <cp:revision>1</cp:revision>
  <dcterms:created xsi:type="dcterms:W3CDTF">2020-05-22T06:43:25Z</dcterms:created>
  <dcterms:modified xsi:type="dcterms:W3CDTF">2020-05-22T07:46:09Z</dcterms:modified>
</cp:coreProperties>
</file>